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5" r:id="rId2"/>
  </p:sldMasterIdLst>
  <p:notesMasterIdLst>
    <p:notesMasterId r:id="rId86"/>
  </p:notesMasterIdLst>
  <p:sldIdLst>
    <p:sldId id="306" r:id="rId3"/>
    <p:sldId id="305" r:id="rId4"/>
    <p:sldId id="307" r:id="rId5"/>
    <p:sldId id="308" r:id="rId6"/>
    <p:sldId id="318" r:id="rId7"/>
    <p:sldId id="319" r:id="rId8"/>
    <p:sldId id="356" r:id="rId9"/>
    <p:sldId id="337" r:id="rId10"/>
    <p:sldId id="367" r:id="rId11"/>
    <p:sldId id="358" r:id="rId12"/>
    <p:sldId id="346" r:id="rId13"/>
    <p:sldId id="320" r:id="rId14"/>
    <p:sldId id="321" r:id="rId15"/>
    <p:sldId id="380" r:id="rId16"/>
    <p:sldId id="381" r:id="rId17"/>
    <p:sldId id="338" r:id="rId18"/>
    <p:sldId id="382" r:id="rId19"/>
    <p:sldId id="383" r:id="rId20"/>
    <p:sldId id="384" r:id="rId21"/>
    <p:sldId id="359" r:id="rId22"/>
    <p:sldId id="347" r:id="rId23"/>
    <p:sldId id="322" r:id="rId24"/>
    <p:sldId id="323" r:id="rId25"/>
    <p:sldId id="357" r:id="rId26"/>
    <p:sldId id="339" r:id="rId27"/>
    <p:sldId id="348" r:id="rId28"/>
    <p:sldId id="330" r:id="rId29"/>
    <p:sldId id="331" r:id="rId30"/>
    <p:sldId id="366" r:id="rId31"/>
    <p:sldId id="324" r:id="rId32"/>
    <p:sldId id="325" r:id="rId33"/>
    <p:sldId id="340" r:id="rId34"/>
    <p:sldId id="360" r:id="rId35"/>
    <p:sldId id="349" r:id="rId36"/>
    <p:sldId id="326" r:id="rId37"/>
    <p:sldId id="327" r:id="rId38"/>
    <p:sldId id="403" r:id="rId39"/>
    <p:sldId id="401" r:id="rId40"/>
    <p:sldId id="408" r:id="rId41"/>
    <p:sldId id="402" r:id="rId42"/>
    <p:sldId id="415" r:id="rId43"/>
    <p:sldId id="341" r:id="rId44"/>
    <p:sldId id="404" r:id="rId45"/>
    <p:sldId id="409" r:id="rId46"/>
    <p:sldId id="410" r:id="rId47"/>
    <p:sldId id="411" r:id="rId48"/>
    <p:sldId id="412" r:id="rId49"/>
    <p:sldId id="361" r:id="rId50"/>
    <p:sldId id="350" r:id="rId51"/>
    <p:sldId id="328" r:id="rId52"/>
    <p:sldId id="329" r:id="rId53"/>
    <p:sldId id="368" r:id="rId54"/>
    <p:sldId id="370" r:id="rId55"/>
    <p:sldId id="342" r:id="rId56"/>
    <p:sldId id="371" r:id="rId57"/>
    <p:sldId id="372" r:id="rId58"/>
    <p:sldId id="373" r:id="rId59"/>
    <p:sldId id="363" r:id="rId60"/>
    <p:sldId id="351" r:id="rId61"/>
    <p:sldId id="334" r:id="rId62"/>
    <p:sldId id="335" r:id="rId63"/>
    <p:sldId id="345" r:id="rId64"/>
    <p:sldId id="369" r:id="rId65"/>
    <p:sldId id="332" r:id="rId66"/>
    <p:sldId id="333" r:id="rId67"/>
    <p:sldId id="398" r:id="rId68"/>
    <p:sldId id="387" r:id="rId69"/>
    <p:sldId id="388" r:id="rId70"/>
    <p:sldId id="389" r:id="rId71"/>
    <p:sldId id="390" r:id="rId72"/>
    <p:sldId id="391" r:id="rId73"/>
    <p:sldId id="344" r:id="rId74"/>
    <p:sldId id="392" r:id="rId75"/>
    <p:sldId id="396" r:id="rId76"/>
    <p:sldId id="397" r:id="rId77"/>
    <p:sldId id="393" r:id="rId78"/>
    <p:sldId id="394" r:id="rId79"/>
    <p:sldId id="405" r:id="rId80"/>
    <p:sldId id="413" r:id="rId81"/>
    <p:sldId id="365" r:id="rId82"/>
    <p:sldId id="353" r:id="rId83"/>
    <p:sldId id="416" r:id="rId84"/>
    <p:sldId id="355"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ravis Brown" initials="TB" lastIdx="14" clrIdx="6">
    <p:extLst>
      <p:ext uri="{19B8F6BF-5375-455C-9EA6-DF929625EA0E}">
        <p15:presenceInfo xmlns:p15="http://schemas.microsoft.com/office/powerpoint/2012/main" userId="S::tbrown@tpgi.com::b4a28253-2f7f-4f55-a8bc-05cd32e81a84" providerId="AD"/>
      </p:ext>
    </p:extLst>
  </p:cmAuthor>
  <p:cmAuthor id="1" name="Matt Feldman" initials="MF" lastIdx="1" clrIdx="0"/>
  <p:cmAuthor id="8" name="Brad Henry" initials="BH" lastIdx="4" clrIdx="7">
    <p:extLst>
      <p:ext uri="{19B8F6BF-5375-455C-9EA6-DF929625EA0E}">
        <p15:presenceInfo xmlns:p15="http://schemas.microsoft.com/office/powerpoint/2012/main" userId="S::bhenry@paciellogroup.onmicrosoft.com::4c2f4af8-75e4-4a56-bfc5-8095413d36a6" providerId="AD"/>
      </p:ext>
    </p:extLst>
  </p:cmAuthor>
  <p:cmAuthor id="2" name="Matt Feldman" initials="MF [2]" lastIdx="1" clrIdx="1"/>
  <p:cmAuthor id="3" name="Matt Feldman" initials="MF [3]" lastIdx="1" clrIdx="2"/>
  <p:cmAuthor id="4" name="Marissa Sapega" initials="MS" lastIdx="1" clrIdx="3">
    <p:extLst>
      <p:ext uri="{19B8F6BF-5375-455C-9EA6-DF929625EA0E}">
        <p15:presenceInfo xmlns:p15="http://schemas.microsoft.com/office/powerpoint/2012/main" userId="S::msapega@paciellogroup.onmicrosoft.com::2e4a50be-ddbe-47b0-91e7-d802e67350d0" providerId="AD"/>
      </p:ext>
    </p:extLst>
  </p:cmAuthor>
  <p:cmAuthor id="5" name="Marissa Sapega" initials="MS [2]" lastIdx="1" clrIdx="4">
    <p:extLst>
      <p:ext uri="{19B8F6BF-5375-455C-9EA6-DF929625EA0E}">
        <p15:presenceInfo xmlns:p15="http://schemas.microsoft.com/office/powerpoint/2012/main" userId="S::msapega@tpgi.com::0ec66201-f55b-4757-8792-6d236d6d6d24" providerId="AD"/>
      </p:ext>
    </p:extLst>
  </p:cmAuthor>
  <p:cmAuthor id="6" name="Hans Hillen" initials="HH" lastIdx="9" clrIdx="5">
    <p:extLst>
      <p:ext uri="{19B8F6BF-5375-455C-9EA6-DF929625EA0E}">
        <p15:presenceInfo xmlns:p15="http://schemas.microsoft.com/office/powerpoint/2012/main" userId="S::hhillen@tpgi.com::9f5ea6c4-68ba-48e2-baa1-68285eca04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A"/>
    <a:srgbClr val="1D75BD"/>
    <a:srgbClr val="000000"/>
    <a:srgbClr val="31A2F1"/>
    <a:srgbClr val="F9B317"/>
    <a:srgbClr val="941100"/>
    <a:srgbClr val="6239B4"/>
    <a:srgbClr val="208FEA"/>
    <a:srgbClr val="272727"/>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10" autoAdjust="0"/>
    <p:restoredTop sz="56783" autoAdjust="0"/>
  </p:normalViewPr>
  <p:slideViewPr>
    <p:cSldViewPr snapToGrid="0" showGuides="1">
      <p:cViewPr varScale="1">
        <p:scale>
          <a:sx n="67" d="100"/>
          <a:sy n="67" d="100"/>
        </p:scale>
        <p:origin x="1864" y="184"/>
      </p:cViewPr>
      <p:guideLst>
        <p:guide orient="horz" pos="2160"/>
        <p:guide pos="3888"/>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90" d="100"/>
        <a:sy n="90" d="100"/>
      </p:scale>
      <p:origin x="0" y="0"/>
    </p:cViewPr>
  </p:sorterViewPr>
  <p:notesViewPr>
    <p:cSldViewPr snapToGrid="0">
      <p:cViewPr varScale="1">
        <p:scale>
          <a:sx n="94" d="100"/>
          <a:sy n="94" d="100"/>
        </p:scale>
        <p:origin x="283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commentAuthors" Target="commentAuthor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488D9-06FB-6543-BBFF-1738237CD9EF}"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55CA1-8AB9-7F4B-8B56-30FA76A0413A}" type="slidenum">
              <a:rPr lang="en-US" smtClean="0"/>
              <a:t>‹#›</a:t>
            </a:fld>
            <a:endParaRPr lang="en-US"/>
          </a:p>
        </p:txBody>
      </p:sp>
    </p:spTree>
    <p:extLst>
      <p:ext uri="{BB962C8B-B14F-4D97-AF65-F5344CB8AC3E}">
        <p14:creationId xmlns:p14="http://schemas.microsoft.com/office/powerpoint/2010/main" val="1395891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a:t>
            </a:fld>
            <a:endParaRPr lang="en-US" dirty="0"/>
          </a:p>
        </p:txBody>
      </p:sp>
    </p:spTree>
    <p:extLst>
      <p:ext uri="{BB962C8B-B14F-4D97-AF65-F5344CB8AC3E}">
        <p14:creationId xmlns:p14="http://schemas.microsoft.com/office/powerpoint/2010/main" val="2886321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10</a:t>
            </a:fld>
            <a:endParaRPr lang="en-US" dirty="0"/>
          </a:p>
        </p:txBody>
      </p:sp>
    </p:spTree>
    <p:extLst>
      <p:ext uri="{BB962C8B-B14F-4D97-AF65-F5344CB8AC3E}">
        <p14:creationId xmlns:p14="http://schemas.microsoft.com/office/powerpoint/2010/main" val="541880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11</a:t>
            </a:fld>
            <a:endParaRPr lang="en-US" dirty="0"/>
          </a:p>
        </p:txBody>
      </p:sp>
    </p:spTree>
    <p:extLst>
      <p:ext uri="{BB962C8B-B14F-4D97-AF65-F5344CB8AC3E}">
        <p14:creationId xmlns:p14="http://schemas.microsoft.com/office/powerpoint/2010/main" val="1421140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12</a:t>
            </a:fld>
            <a:endParaRPr lang="en-US" dirty="0"/>
          </a:p>
        </p:txBody>
      </p:sp>
    </p:spTree>
    <p:extLst>
      <p:ext uri="{BB962C8B-B14F-4D97-AF65-F5344CB8AC3E}">
        <p14:creationId xmlns:p14="http://schemas.microsoft.com/office/powerpoint/2010/main" val="1445750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13</a:t>
            </a:fld>
            <a:endParaRPr lang="en-US"/>
          </a:p>
        </p:txBody>
      </p:sp>
    </p:spTree>
    <p:extLst>
      <p:ext uri="{BB962C8B-B14F-4D97-AF65-F5344CB8AC3E}">
        <p14:creationId xmlns:p14="http://schemas.microsoft.com/office/powerpoint/2010/main" val="1828650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14</a:t>
            </a:fld>
            <a:endParaRPr lang="en-US"/>
          </a:p>
        </p:txBody>
      </p:sp>
    </p:spTree>
    <p:extLst>
      <p:ext uri="{BB962C8B-B14F-4D97-AF65-F5344CB8AC3E}">
        <p14:creationId xmlns:p14="http://schemas.microsoft.com/office/powerpoint/2010/main" val="390491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15</a:t>
            </a:fld>
            <a:endParaRPr lang="en-US"/>
          </a:p>
        </p:txBody>
      </p:sp>
    </p:spTree>
    <p:extLst>
      <p:ext uri="{BB962C8B-B14F-4D97-AF65-F5344CB8AC3E}">
        <p14:creationId xmlns:p14="http://schemas.microsoft.com/office/powerpoint/2010/main" val="1204513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endParaRPr lang="en-GB" b="0" i="0" dirty="0">
              <a:solidFill>
                <a:srgbClr val="333333"/>
              </a:solidFill>
              <a:effectLst/>
              <a:latin typeface="inherit"/>
            </a:endParaRPr>
          </a:p>
        </p:txBody>
      </p:sp>
      <p:sp>
        <p:nvSpPr>
          <p:cNvPr id="4" name="Slide Number Placeholder 3"/>
          <p:cNvSpPr>
            <a:spLocks noGrp="1"/>
          </p:cNvSpPr>
          <p:nvPr>
            <p:ph type="sldNum" sz="quarter" idx="5"/>
          </p:nvPr>
        </p:nvSpPr>
        <p:spPr/>
        <p:txBody>
          <a:bodyPr/>
          <a:lstStyle/>
          <a:p>
            <a:fld id="{2F455CA1-8AB9-7F4B-8B56-30FA76A0413A}" type="slidenum">
              <a:rPr lang="en-US" smtClean="0"/>
              <a:t>16</a:t>
            </a:fld>
            <a:endParaRPr lang="en-US" dirty="0"/>
          </a:p>
        </p:txBody>
      </p:sp>
    </p:spTree>
    <p:extLst>
      <p:ext uri="{BB962C8B-B14F-4D97-AF65-F5344CB8AC3E}">
        <p14:creationId xmlns:p14="http://schemas.microsoft.com/office/powerpoint/2010/main" val="3889824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17</a:t>
            </a:fld>
            <a:endParaRPr lang="en-US"/>
          </a:p>
        </p:txBody>
      </p:sp>
    </p:spTree>
    <p:extLst>
      <p:ext uri="{BB962C8B-B14F-4D97-AF65-F5344CB8AC3E}">
        <p14:creationId xmlns:p14="http://schemas.microsoft.com/office/powerpoint/2010/main" val="3604691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18</a:t>
            </a:fld>
            <a:endParaRPr lang="en-US"/>
          </a:p>
        </p:txBody>
      </p:sp>
    </p:spTree>
    <p:extLst>
      <p:ext uri="{BB962C8B-B14F-4D97-AF65-F5344CB8AC3E}">
        <p14:creationId xmlns:p14="http://schemas.microsoft.com/office/powerpoint/2010/main" val="291442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19</a:t>
            </a:fld>
            <a:endParaRPr lang="en-US"/>
          </a:p>
        </p:txBody>
      </p:sp>
    </p:spTree>
    <p:extLst>
      <p:ext uri="{BB962C8B-B14F-4D97-AF65-F5344CB8AC3E}">
        <p14:creationId xmlns:p14="http://schemas.microsoft.com/office/powerpoint/2010/main" val="32301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a:t>
            </a:fld>
            <a:endParaRPr lang="en-US"/>
          </a:p>
        </p:txBody>
      </p:sp>
    </p:spTree>
    <p:extLst>
      <p:ext uri="{BB962C8B-B14F-4D97-AF65-F5344CB8AC3E}">
        <p14:creationId xmlns:p14="http://schemas.microsoft.com/office/powerpoint/2010/main" val="74889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20</a:t>
            </a:fld>
            <a:endParaRPr lang="en-US" dirty="0"/>
          </a:p>
        </p:txBody>
      </p:sp>
    </p:spTree>
    <p:extLst>
      <p:ext uri="{BB962C8B-B14F-4D97-AF65-F5344CB8AC3E}">
        <p14:creationId xmlns:p14="http://schemas.microsoft.com/office/powerpoint/2010/main" val="3701441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21</a:t>
            </a:fld>
            <a:endParaRPr lang="en-US" dirty="0"/>
          </a:p>
        </p:txBody>
      </p:sp>
    </p:spTree>
    <p:extLst>
      <p:ext uri="{BB962C8B-B14F-4D97-AF65-F5344CB8AC3E}">
        <p14:creationId xmlns:p14="http://schemas.microsoft.com/office/powerpoint/2010/main" val="329265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22</a:t>
            </a:fld>
            <a:endParaRPr lang="en-US" dirty="0"/>
          </a:p>
        </p:txBody>
      </p:sp>
    </p:spTree>
    <p:extLst>
      <p:ext uri="{BB962C8B-B14F-4D97-AF65-F5344CB8AC3E}">
        <p14:creationId xmlns:p14="http://schemas.microsoft.com/office/powerpoint/2010/main" val="846338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23</a:t>
            </a:fld>
            <a:endParaRPr lang="en-US" dirty="0"/>
          </a:p>
        </p:txBody>
      </p:sp>
    </p:spTree>
    <p:extLst>
      <p:ext uri="{BB962C8B-B14F-4D97-AF65-F5344CB8AC3E}">
        <p14:creationId xmlns:p14="http://schemas.microsoft.com/office/powerpoint/2010/main" val="3772742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24</a:t>
            </a:fld>
            <a:endParaRPr lang="en-US" dirty="0"/>
          </a:p>
        </p:txBody>
      </p:sp>
    </p:spTree>
    <p:extLst>
      <p:ext uri="{BB962C8B-B14F-4D97-AF65-F5344CB8AC3E}">
        <p14:creationId xmlns:p14="http://schemas.microsoft.com/office/powerpoint/2010/main" val="2220501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25</a:t>
            </a:fld>
            <a:endParaRPr lang="en-US" dirty="0"/>
          </a:p>
        </p:txBody>
      </p:sp>
    </p:spTree>
    <p:extLst>
      <p:ext uri="{BB962C8B-B14F-4D97-AF65-F5344CB8AC3E}">
        <p14:creationId xmlns:p14="http://schemas.microsoft.com/office/powerpoint/2010/main" val="770109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26</a:t>
            </a:fld>
            <a:endParaRPr lang="en-US"/>
          </a:p>
        </p:txBody>
      </p:sp>
    </p:spTree>
    <p:extLst>
      <p:ext uri="{BB962C8B-B14F-4D97-AF65-F5344CB8AC3E}">
        <p14:creationId xmlns:p14="http://schemas.microsoft.com/office/powerpoint/2010/main" val="1365708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27</a:t>
            </a:fld>
            <a:endParaRPr lang="en-US" dirty="0"/>
          </a:p>
        </p:txBody>
      </p:sp>
    </p:spTree>
    <p:extLst>
      <p:ext uri="{BB962C8B-B14F-4D97-AF65-F5344CB8AC3E}">
        <p14:creationId xmlns:p14="http://schemas.microsoft.com/office/powerpoint/2010/main" val="1479554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28</a:t>
            </a:fld>
            <a:endParaRPr lang="en-US" dirty="0"/>
          </a:p>
        </p:txBody>
      </p:sp>
    </p:spTree>
    <p:extLst>
      <p:ext uri="{BB962C8B-B14F-4D97-AF65-F5344CB8AC3E}">
        <p14:creationId xmlns:p14="http://schemas.microsoft.com/office/powerpoint/2010/main" val="2936958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29</a:t>
            </a:fld>
            <a:endParaRPr lang="en-US" dirty="0"/>
          </a:p>
        </p:txBody>
      </p:sp>
    </p:spTree>
    <p:extLst>
      <p:ext uri="{BB962C8B-B14F-4D97-AF65-F5344CB8AC3E}">
        <p14:creationId xmlns:p14="http://schemas.microsoft.com/office/powerpoint/2010/main" val="520948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a:t>
            </a:fld>
            <a:endParaRPr lang="en-US"/>
          </a:p>
        </p:txBody>
      </p:sp>
    </p:spTree>
    <p:extLst>
      <p:ext uri="{BB962C8B-B14F-4D97-AF65-F5344CB8AC3E}">
        <p14:creationId xmlns:p14="http://schemas.microsoft.com/office/powerpoint/2010/main" val="1644969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30</a:t>
            </a:fld>
            <a:endParaRPr lang="en-US" dirty="0"/>
          </a:p>
        </p:txBody>
      </p:sp>
    </p:spTree>
    <p:extLst>
      <p:ext uri="{BB962C8B-B14F-4D97-AF65-F5344CB8AC3E}">
        <p14:creationId xmlns:p14="http://schemas.microsoft.com/office/powerpoint/2010/main" val="90482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31</a:t>
            </a:fld>
            <a:endParaRPr lang="en-US" dirty="0"/>
          </a:p>
        </p:txBody>
      </p:sp>
    </p:spTree>
    <p:extLst>
      <p:ext uri="{BB962C8B-B14F-4D97-AF65-F5344CB8AC3E}">
        <p14:creationId xmlns:p14="http://schemas.microsoft.com/office/powerpoint/2010/main" val="1560948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32</a:t>
            </a:fld>
            <a:endParaRPr lang="en-US" dirty="0"/>
          </a:p>
        </p:txBody>
      </p:sp>
    </p:spTree>
    <p:extLst>
      <p:ext uri="{BB962C8B-B14F-4D97-AF65-F5344CB8AC3E}">
        <p14:creationId xmlns:p14="http://schemas.microsoft.com/office/powerpoint/2010/main" val="25359760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33</a:t>
            </a:fld>
            <a:endParaRPr lang="en-US" dirty="0"/>
          </a:p>
        </p:txBody>
      </p:sp>
    </p:spTree>
    <p:extLst>
      <p:ext uri="{BB962C8B-B14F-4D97-AF65-F5344CB8AC3E}">
        <p14:creationId xmlns:p14="http://schemas.microsoft.com/office/powerpoint/2010/main" val="1313996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34</a:t>
            </a:fld>
            <a:endParaRPr lang="en-US"/>
          </a:p>
        </p:txBody>
      </p:sp>
    </p:spTree>
    <p:extLst>
      <p:ext uri="{BB962C8B-B14F-4D97-AF65-F5344CB8AC3E}">
        <p14:creationId xmlns:p14="http://schemas.microsoft.com/office/powerpoint/2010/main" val="537183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35</a:t>
            </a:fld>
            <a:endParaRPr lang="en-US" dirty="0"/>
          </a:p>
        </p:txBody>
      </p:sp>
    </p:spTree>
    <p:extLst>
      <p:ext uri="{BB962C8B-B14F-4D97-AF65-F5344CB8AC3E}">
        <p14:creationId xmlns:p14="http://schemas.microsoft.com/office/powerpoint/2010/main" val="3282172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36</a:t>
            </a:fld>
            <a:endParaRPr lang="en-US" dirty="0"/>
          </a:p>
        </p:txBody>
      </p:sp>
    </p:spTree>
    <p:extLst>
      <p:ext uri="{BB962C8B-B14F-4D97-AF65-F5344CB8AC3E}">
        <p14:creationId xmlns:p14="http://schemas.microsoft.com/office/powerpoint/2010/main" val="2991967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37</a:t>
            </a:fld>
            <a:endParaRPr lang="en-US"/>
          </a:p>
        </p:txBody>
      </p:sp>
    </p:spTree>
    <p:extLst>
      <p:ext uri="{BB962C8B-B14F-4D97-AF65-F5344CB8AC3E}">
        <p14:creationId xmlns:p14="http://schemas.microsoft.com/office/powerpoint/2010/main" val="2291353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38</a:t>
            </a:fld>
            <a:endParaRPr lang="en-US"/>
          </a:p>
        </p:txBody>
      </p:sp>
    </p:spTree>
    <p:extLst>
      <p:ext uri="{BB962C8B-B14F-4D97-AF65-F5344CB8AC3E}">
        <p14:creationId xmlns:p14="http://schemas.microsoft.com/office/powerpoint/2010/main" val="1769736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39</a:t>
            </a:fld>
            <a:endParaRPr lang="en-US"/>
          </a:p>
        </p:txBody>
      </p:sp>
    </p:spTree>
    <p:extLst>
      <p:ext uri="{BB962C8B-B14F-4D97-AF65-F5344CB8AC3E}">
        <p14:creationId xmlns:p14="http://schemas.microsoft.com/office/powerpoint/2010/main" val="1659859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4</a:t>
            </a:fld>
            <a:endParaRPr lang="en-US"/>
          </a:p>
        </p:txBody>
      </p:sp>
    </p:spTree>
    <p:extLst>
      <p:ext uri="{BB962C8B-B14F-4D97-AF65-F5344CB8AC3E}">
        <p14:creationId xmlns:p14="http://schemas.microsoft.com/office/powerpoint/2010/main" val="528328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40</a:t>
            </a:fld>
            <a:endParaRPr lang="en-US"/>
          </a:p>
        </p:txBody>
      </p:sp>
    </p:spTree>
    <p:extLst>
      <p:ext uri="{BB962C8B-B14F-4D97-AF65-F5344CB8AC3E}">
        <p14:creationId xmlns:p14="http://schemas.microsoft.com/office/powerpoint/2010/main" val="3967962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41</a:t>
            </a:fld>
            <a:endParaRPr lang="en-US"/>
          </a:p>
        </p:txBody>
      </p:sp>
    </p:spTree>
    <p:extLst>
      <p:ext uri="{BB962C8B-B14F-4D97-AF65-F5344CB8AC3E}">
        <p14:creationId xmlns:p14="http://schemas.microsoft.com/office/powerpoint/2010/main" val="1293895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42</a:t>
            </a:fld>
            <a:endParaRPr lang="en-US" dirty="0"/>
          </a:p>
        </p:txBody>
      </p:sp>
    </p:spTree>
    <p:extLst>
      <p:ext uri="{BB962C8B-B14F-4D97-AF65-F5344CB8AC3E}">
        <p14:creationId xmlns:p14="http://schemas.microsoft.com/office/powerpoint/2010/main" val="2587740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43</a:t>
            </a:fld>
            <a:endParaRPr lang="en-US"/>
          </a:p>
        </p:txBody>
      </p:sp>
    </p:spTree>
    <p:extLst>
      <p:ext uri="{BB962C8B-B14F-4D97-AF65-F5344CB8AC3E}">
        <p14:creationId xmlns:p14="http://schemas.microsoft.com/office/powerpoint/2010/main" val="3875090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44</a:t>
            </a:fld>
            <a:endParaRPr lang="en-US"/>
          </a:p>
        </p:txBody>
      </p:sp>
    </p:spTree>
    <p:extLst>
      <p:ext uri="{BB962C8B-B14F-4D97-AF65-F5344CB8AC3E}">
        <p14:creationId xmlns:p14="http://schemas.microsoft.com/office/powerpoint/2010/main" val="33319445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45</a:t>
            </a:fld>
            <a:endParaRPr lang="en-US"/>
          </a:p>
        </p:txBody>
      </p:sp>
    </p:spTree>
    <p:extLst>
      <p:ext uri="{BB962C8B-B14F-4D97-AF65-F5344CB8AC3E}">
        <p14:creationId xmlns:p14="http://schemas.microsoft.com/office/powerpoint/2010/main" val="1522502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46</a:t>
            </a:fld>
            <a:endParaRPr lang="en-US"/>
          </a:p>
        </p:txBody>
      </p:sp>
    </p:spTree>
    <p:extLst>
      <p:ext uri="{BB962C8B-B14F-4D97-AF65-F5344CB8AC3E}">
        <p14:creationId xmlns:p14="http://schemas.microsoft.com/office/powerpoint/2010/main" val="290038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47</a:t>
            </a:fld>
            <a:endParaRPr lang="en-US"/>
          </a:p>
        </p:txBody>
      </p:sp>
    </p:spTree>
    <p:extLst>
      <p:ext uri="{BB962C8B-B14F-4D97-AF65-F5344CB8AC3E}">
        <p14:creationId xmlns:p14="http://schemas.microsoft.com/office/powerpoint/2010/main" val="15946777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48</a:t>
            </a:fld>
            <a:endParaRPr lang="en-US" dirty="0"/>
          </a:p>
        </p:txBody>
      </p:sp>
    </p:spTree>
    <p:extLst>
      <p:ext uri="{BB962C8B-B14F-4D97-AF65-F5344CB8AC3E}">
        <p14:creationId xmlns:p14="http://schemas.microsoft.com/office/powerpoint/2010/main" val="7437033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49</a:t>
            </a:fld>
            <a:endParaRPr lang="en-US"/>
          </a:p>
        </p:txBody>
      </p:sp>
    </p:spTree>
    <p:extLst>
      <p:ext uri="{BB962C8B-B14F-4D97-AF65-F5344CB8AC3E}">
        <p14:creationId xmlns:p14="http://schemas.microsoft.com/office/powerpoint/2010/main" val="203948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5</a:t>
            </a:fld>
            <a:endParaRPr lang="en-US" dirty="0"/>
          </a:p>
        </p:txBody>
      </p:sp>
    </p:spTree>
    <p:extLst>
      <p:ext uri="{BB962C8B-B14F-4D97-AF65-F5344CB8AC3E}">
        <p14:creationId xmlns:p14="http://schemas.microsoft.com/office/powerpoint/2010/main" val="1331043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50</a:t>
            </a:fld>
            <a:endParaRPr lang="en-US" dirty="0"/>
          </a:p>
        </p:txBody>
      </p:sp>
    </p:spTree>
    <p:extLst>
      <p:ext uri="{BB962C8B-B14F-4D97-AF65-F5344CB8AC3E}">
        <p14:creationId xmlns:p14="http://schemas.microsoft.com/office/powerpoint/2010/main" val="38602129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51</a:t>
            </a:fld>
            <a:endParaRPr lang="en-US" dirty="0"/>
          </a:p>
        </p:txBody>
      </p:sp>
    </p:spTree>
    <p:extLst>
      <p:ext uri="{BB962C8B-B14F-4D97-AF65-F5344CB8AC3E}">
        <p14:creationId xmlns:p14="http://schemas.microsoft.com/office/powerpoint/2010/main" val="3732784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52</a:t>
            </a:fld>
            <a:endParaRPr lang="en-US"/>
          </a:p>
        </p:txBody>
      </p:sp>
    </p:spTree>
    <p:extLst>
      <p:ext uri="{BB962C8B-B14F-4D97-AF65-F5344CB8AC3E}">
        <p14:creationId xmlns:p14="http://schemas.microsoft.com/office/powerpoint/2010/main" val="540220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53</a:t>
            </a:fld>
            <a:endParaRPr lang="en-US"/>
          </a:p>
        </p:txBody>
      </p:sp>
    </p:spTree>
    <p:extLst>
      <p:ext uri="{BB962C8B-B14F-4D97-AF65-F5344CB8AC3E}">
        <p14:creationId xmlns:p14="http://schemas.microsoft.com/office/powerpoint/2010/main" val="95158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54</a:t>
            </a:fld>
            <a:endParaRPr lang="en-US" dirty="0"/>
          </a:p>
        </p:txBody>
      </p:sp>
    </p:spTree>
    <p:extLst>
      <p:ext uri="{BB962C8B-B14F-4D97-AF65-F5344CB8AC3E}">
        <p14:creationId xmlns:p14="http://schemas.microsoft.com/office/powerpoint/2010/main" val="38007977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55</a:t>
            </a:fld>
            <a:endParaRPr lang="en-US"/>
          </a:p>
        </p:txBody>
      </p:sp>
    </p:spTree>
    <p:extLst>
      <p:ext uri="{BB962C8B-B14F-4D97-AF65-F5344CB8AC3E}">
        <p14:creationId xmlns:p14="http://schemas.microsoft.com/office/powerpoint/2010/main" val="1089844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56</a:t>
            </a:fld>
            <a:endParaRPr lang="en-US"/>
          </a:p>
        </p:txBody>
      </p:sp>
    </p:spTree>
    <p:extLst>
      <p:ext uri="{BB962C8B-B14F-4D97-AF65-F5344CB8AC3E}">
        <p14:creationId xmlns:p14="http://schemas.microsoft.com/office/powerpoint/2010/main" val="38658927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57</a:t>
            </a:fld>
            <a:endParaRPr lang="en-US"/>
          </a:p>
        </p:txBody>
      </p:sp>
    </p:spTree>
    <p:extLst>
      <p:ext uri="{BB962C8B-B14F-4D97-AF65-F5344CB8AC3E}">
        <p14:creationId xmlns:p14="http://schemas.microsoft.com/office/powerpoint/2010/main" val="29493132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58</a:t>
            </a:fld>
            <a:endParaRPr lang="en-US" dirty="0"/>
          </a:p>
        </p:txBody>
      </p:sp>
    </p:spTree>
    <p:extLst>
      <p:ext uri="{BB962C8B-B14F-4D97-AF65-F5344CB8AC3E}">
        <p14:creationId xmlns:p14="http://schemas.microsoft.com/office/powerpoint/2010/main" val="4359263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59</a:t>
            </a:fld>
            <a:endParaRPr lang="en-US"/>
          </a:p>
        </p:txBody>
      </p:sp>
    </p:spTree>
    <p:extLst>
      <p:ext uri="{BB962C8B-B14F-4D97-AF65-F5344CB8AC3E}">
        <p14:creationId xmlns:p14="http://schemas.microsoft.com/office/powerpoint/2010/main" val="1096828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6</a:t>
            </a:fld>
            <a:endParaRPr lang="en-US" dirty="0"/>
          </a:p>
        </p:txBody>
      </p:sp>
    </p:spTree>
    <p:extLst>
      <p:ext uri="{BB962C8B-B14F-4D97-AF65-F5344CB8AC3E}">
        <p14:creationId xmlns:p14="http://schemas.microsoft.com/office/powerpoint/2010/main" val="1735859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60</a:t>
            </a:fld>
            <a:endParaRPr lang="en-US"/>
          </a:p>
        </p:txBody>
      </p:sp>
    </p:spTree>
    <p:extLst>
      <p:ext uri="{BB962C8B-B14F-4D97-AF65-F5344CB8AC3E}">
        <p14:creationId xmlns:p14="http://schemas.microsoft.com/office/powerpoint/2010/main" val="37684296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61</a:t>
            </a:fld>
            <a:endParaRPr lang="en-US"/>
          </a:p>
        </p:txBody>
      </p:sp>
    </p:spTree>
    <p:extLst>
      <p:ext uri="{BB962C8B-B14F-4D97-AF65-F5344CB8AC3E}">
        <p14:creationId xmlns:p14="http://schemas.microsoft.com/office/powerpoint/2010/main" val="19365920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62</a:t>
            </a:fld>
            <a:endParaRPr lang="en-US"/>
          </a:p>
        </p:txBody>
      </p:sp>
    </p:spTree>
    <p:extLst>
      <p:ext uri="{BB962C8B-B14F-4D97-AF65-F5344CB8AC3E}">
        <p14:creationId xmlns:p14="http://schemas.microsoft.com/office/powerpoint/2010/main" val="2536933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63</a:t>
            </a:fld>
            <a:endParaRPr lang="en-US"/>
          </a:p>
        </p:txBody>
      </p:sp>
    </p:spTree>
    <p:extLst>
      <p:ext uri="{BB962C8B-B14F-4D97-AF65-F5344CB8AC3E}">
        <p14:creationId xmlns:p14="http://schemas.microsoft.com/office/powerpoint/2010/main" val="10562314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64</a:t>
            </a:fld>
            <a:endParaRPr lang="en-US" dirty="0"/>
          </a:p>
        </p:txBody>
      </p:sp>
    </p:spTree>
    <p:extLst>
      <p:ext uri="{BB962C8B-B14F-4D97-AF65-F5344CB8AC3E}">
        <p14:creationId xmlns:p14="http://schemas.microsoft.com/office/powerpoint/2010/main" val="32028392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65</a:t>
            </a:fld>
            <a:endParaRPr lang="en-US"/>
          </a:p>
        </p:txBody>
      </p:sp>
    </p:spTree>
    <p:extLst>
      <p:ext uri="{BB962C8B-B14F-4D97-AF65-F5344CB8AC3E}">
        <p14:creationId xmlns:p14="http://schemas.microsoft.com/office/powerpoint/2010/main" val="34464487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66</a:t>
            </a:fld>
            <a:endParaRPr lang="en-US"/>
          </a:p>
        </p:txBody>
      </p:sp>
    </p:spTree>
    <p:extLst>
      <p:ext uri="{BB962C8B-B14F-4D97-AF65-F5344CB8AC3E}">
        <p14:creationId xmlns:p14="http://schemas.microsoft.com/office/powerpoint/2010/main" val="13319155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67</a:t>
            </a:fld>
            <a:endParaRPr lang="en-US"/>
          </a:p>
        </p:txBody>
      </p:sp>
    </p:spTree>
    <p:extLst>
      <p:ext uri="{BB962C8B-B14F-4D97-AF65-F5344CB8AC3E}">
        <p14:creationId xmlns:p14="http://schemas.microsoft.com/office/powerpoint/2010/main" val="19530048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68</a:t>
            </a:fld>
            <a:endParaRPr lang="en-US"/>
          </a:p>
        </p:txBody>
      </p:sp>
    </p:spTree>
    <p:extLst>
      <p:ext uri="{BB962C8B-B14F-4D97-AF65-F5344CB8AC3E}">
        <p14:creationId xmlns:p14="http://schemas.microsoft.com/office/powerpoint/2010/main" val="3025954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69</a:t>
            </a:fld>
            <a:endParaRPr lang="en-US"/>
          </a:p>
        </p:txBody>
      </p:sp>
    </p:spTree>
    <p:extLst>
      <p:ext uri="{BB962C8B-B14F-4D97-AF65-F5344CB8AC3E}">
        <p14:creationId xmlns:p14="http://schemas.microsoft.com/office/powerpoint/2010/main" val="176249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7</a:t>
            </a:fld>
            <a:endParaRPr lang="en-US"/>
          </a:p>
        </p:txBody>
      </p:sp>
    </p:spTree>
    <p:extLst>
      <p:ext uri="{BB962C8B-B14F-4D97-AF65-F5344CB8AC3E}">
        <p14:creationId xmlns:p14="http://schemas.microsoft.com/office/powerpoint/2010/main" val="5656632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70</a:t>
            </a:fld>
            <a:endParaRPr lang="en-US"/>
          </a:p>
        </p:txBody>
      </p:sp>
    </p:spTree>
    <p:extLst>
      <p:ext uri="{BB962C8B-B14F-4D97-AF65-F5344CB8AC3E}">
        <p14:creationId xmlns:p14="http://schemas.microsoft.com/office/powerpoint/2010/main" val="11523713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71</a:t>
            </a:fld>
            <a:endParaRPr lang="en-US"/>
          </a:p>
        </p:txBody>
      </p:sp>
    </p:spTree>
    <p:extLst>
      <p:ext uri="{BB962C8B-B14F-4D97-AF65-F5344CB8AC3E}">
        <p14:creationId xmlns:p14="http://schemas.microsoft.com/office/powerpoint/2010/main" val="11697965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72</a:t>
            </a:fld>
            <a:endParaRPr lang="en-US"/>
          </a:p>
        </p:txBody>
      </p:sp>
    </p:spTree>
    <p:extLst>
      <p:ext uri="{BB962C8B-B14F-4D97-AF65-F5344CB8AC3E}">
        <p14:creationId xmlns:p14="http://schemas.microsoft.com/office/powerpoint/2010/main" val="40895762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73</a:t>
            </a:fld>
            <a:endParaRPr lang="en-US"/>
          </a:p>
        </p:txBody>
      </p:sp>
    </p:spTree>
    <p:extLst>
      <p:ext uri="{BB962C8B-B14F-4D97-AF65-F5344CB8AC3E}">
        <p14:creationId xmlns:p14="http://schemas.microsoft.com/office/powerpoint/2010/main" val="4522208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74</a:t>
            </a:fld>
            <a:endParaRPr lang="en-US"/>
          </a:p>
        </p:txBody>
      </p:sp>
    </p:spTree>
    <p:extLst>
      <p:ext uri="{BB962C8B-B14F-4D97-AF65-F5344CB8AC3E}">
        <p14:creationId xmlns:p14="http://schemas.microsoft.com/office/powerpoint/2010/main" val="28272179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75</a:t>
            </a:fld>
            <a:endParaRPr lang="en-US"/>
          </a:p>
        </p:txBody>
      </p:sp>
    </p:spTree>
    <p:extLst>
      <p:ext uri="{BB962C8B-B14F-4D97-AF65-F5344CB8AC3E}">
        <p14:creationId xmlns:p14="http://schemas.microsoft.com/office/powerpoint/2010/main" val="34446273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76</a:t>
            </a:fld>
            <a:endParaRPr lang="en-US"/>
          </a:p>
        </p:txBody>
      </p:sp>
    </p:spTree>
    <p:extLst>
      <p:ext uri="{BB962C8B-B14F-4D97-AF65-F5344CB8AC3E}">
        <p14:creationId xmlns:p14="http://schemas.microsoft.com/office/powerpoint/2010/main" val="20759303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F455CA1-8AB9-7F4B-8B56-30FA76A0413A}" type="slidenum">
              <a:rPr lang="en-US" smtClean="0"/>
              <a:t>77</a:t>
            </a:fld>
            <a:endParaRPr lang="en-US"/>
          </a:p>
        </p:txBody>
      </p:sp>
    </p:spTree>
    <p:extLst>
      <p:ext uri="{BB962C8B-B14F-4D97-AF65-F5344CB8AC3E}">
        <p14:creationId xmlns:p14="http://schemas.microsoft.com/office/powerpoint/2010/main" val="291174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78</a:t>
            </a:fld>
            <a:endParaRPr lang="en-US"/>
          </a:p>
        </p:txBody>
      </p:sp>
    </p:spTree>
    <p:extLst>
      <p:ext uri="{BB962C8B-B14F-4D97-AF65-F5344CB8AC3E}">
        <p14:creationId xmlns:p14="http://schemas.microsoft.com/office/powerpoint/2010/main" val="631236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79</a:t>
            </a:fld>
            <a:endParaRPr lang="en-US"/>
          </a:p>
        </p:txBody>
      </p:sp>
    </p:spTree>
    <p:extLst>
      <p:ext uri="{BB962C8B-B14F-4D97-AF65-F5344CB8AC3E}">
        <p14:creationId xmlns:p14="http://schemas.microsoft.com/office/powerpoint/2010/main" val="238342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8</a:t>
            </a:fld>
            <a:endParaRPr lang="en-US" dirty="0"/>
          </a:p>
        </p:txBody>
      </p:sp>
    </p:spTree>
    <p:extLst>
      <p:ext uri="{BB962C8B-B14F-4D97-AF65-F5344CB8AC3E}">
        <p14:creationId xmlns:p14="http://schemas.microsoft.com/office/powerpoint/2010/main" val="40579939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80</a:t>
            </a:fld>
            <a:endParaRPr lang="en-US" dirty="0"/>
          </a:p>
        </p:txBody>
      </p:sp>
    </p:spTree>
    <p:extLst>
      <p:ext uri="{BB962C8B-B14F-4D97-AF65-F5344CB8AC3E}">
        <p14:creationId xmlns:p14="http://schemas.microsoft.com/office/powerpoint/2010/main" val="14142977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81</a:t>
            </a:fld>
            <a:endParaRPr lang="en-US"/>
          </a:p>
        </p:txBody>
      </p:sp>
    </p:spTree>
    <p:extLst>
      <p:ext uri="{BB962C8B-B14F-4D97-AF65-F5344CB8AC3E}">
        <p14:creationId xmlns:p14="http://schemas.microsoft.com/office/powerpoint/2010/main" val="21590377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82</a:t>
            </a:fld>
            <a:endParaRPr lang="en-US"/>
          </a:p>
        </p:txBody>
      </p:sp>
    </p:spTree>
    <p:extLst>
      <p:ext uri="{BB962C8B-B14F-4D97-AF65-F5344CB8AC3E}">
        <p14:creationId xmlns:p14="http://schemas.microsoft.com/office/powerpoint/2010/main" val="28978886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83</a:t>
            </a:fld>
            <a:endParaRPr lang="en-US"/>
          </a:p>
        </p:txBody>
      </p:sp>
    </p:spTree>
    <p:extLst>
      <p:ext uri="{BB962C8B-B14F-4D97-AF65-F5344CB8AC3E}">
        <p14:creationId xmlns:p14="http://schemas.microsoft.com/office/powerpoint/2010/main" val="4230835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1D1D1D"/>
              </a:solidFill>
              <a:effectLst/>
              <a:latin typeface="Noto Sans" panose="020B0604020202020204" pitchFamily="34" charset="0"/>
            </a:endParaRPr>
          </a:p>
        </p:txBody>
      </p:sp>
      <p:sp>
        <p:nvSpPr>
          <p:cNvPr id="4" name="Slide Number Placeholder 3"/>
          <p:cNvSpPr>
            <a:spLocks noGrp="1"/>
          </p:cNvSpPr>
          <p:nvPr>
            <p:ph type="sldNum" sz="quarter" idx="5"/>
          </p:nvPr>
        </p:nvSpPr>
        <p:spPr/>
        <p:txBody>
          <a:bodyPr/>
          <a:lstStyle/>
          <a:p>
            <a:fld id="{2F455CA1-8AB9-7F4B-8B56-30FA76A0413A}" type="slidenum">
              <a:rPr lang="en-US" smtClean="0"/>
              <a:t>9</a:t>
            </a:fld>
            <a:endParaRPr lang="en-US"/>
          </a:p>
        </p:txBody>
      </p:sp>
    </p:spTree>
    <p:extLst>
      <p:ext uri="{BB962C8B-B14F-4D97-AF65-F5344CB8AC3E}">
        <p14:creationId xmlns:p14="http://schemas.microsoft.com/office/powerpoint/2010/main" val="220269195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604AE5-A136-DA44-A46E-C337DF104A8B}"/>
              </a:ext>
            </a:extLst>
          </p:cNvPr>
          <p:cNvSpPr/>
          <p:nvPr userDrawn="1"/>
        </p:nvSpPr>
        <p:spPr>
          <a:xfrm>
            <a:off x="228600" y="4518824"/>
            <a:ext cx="9624060" cy="2064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hasCustomPrompt="1"/>
          </p:nvPr>
        </p:nvSpPr>
        <p:spPr/>
        <p:txBody>
          <a:bodyPr/>
          <a:lstStyle>
            <a:lvl1pPr>
              <a:defRPr/>
            </a:lvl1pPr>
          </a:lstStyle>
          <a:p>
            <a:r>
              <a:rPr lang="en-US" dirty="0"/>
              <a:t>Not a template – use this for logos</a:t>
            </a:r>
          </a:p>
        </p:txBody>
      </p:sp>
      <p:pic>
        <p:nvPicPr>
          <p:cNvPr id="4" name="Graphic 3">
            <a:extLst>
              <a:ext uri="{FF2B5EF4-FFF2-40B4-BE49-F238E27FC236}">
                <a16:creationId xmlns:a16="http://schemas.microsoft.com/office/drawing/2014/main" id="{6B44B3CF-68FA-D34B-AAEF-5E736E5481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3622" y="2313932"/>
            <a:ext cx="4648200" cy="1790700"/>
          </a:xfrm>
          <a:prstGeom prst="rect">
            <a:avLst/>
          </a:prstGeom>
        </p:spPr>
      </p:pic>
      <p:pic>
        <p:nvPicPr>
          <p:cNvPr id="6" name="Graphic 5">
            <a:extLst>
              <a:ext uri="{FF2B5EF4-FFF2-40B4-BE49-F238E27FC236}">
                <a16:creationId xmlns:a16="http://schemas.microsoft.com/office/drawing/2014/main" id="{747C90F4-6E24-8A43-956D-866A6E1BBCE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6583" y="4789525"/>
            <a:ext cx="3421140" cy="1317980"/>
          </a:xfrm>
          <a:prstGeom prst="rect">
            <a:avLst/>
          </a:prstGeom>
        </p:spPr>
      </p:pic>
      <p:pic>
        <p:nvPicPr>
          <p:cNvPr id="8" name="Graphic 7">
            <a:extLst>
              <a:ext uri="{FF2B5EF4-FFF2-40B4-BE49-F238E27FC236}">
                <a16:creationId xmlns:a16="http://schemas.microsoft.com/office/drawing/2014/main" id="{ACFE4A18-253C-234C-846C-97A26FDBE56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3840" y="2104880"/>
            <a:ext cx="4648200" cy="1790700"/>
          </a:xfrm>
          <a:prstGeom prst="rect">
            <a:avLst/>
          </a:prstGeom>
        </p:spPr>
      </p:pic>
      <p:pic>
        <p:nvPicPr>
          <p:cNvPr id="10" name="Graphic 9">
            <a:extLst>
              <a:ext uri="{FF2B5EF4-FFF2-40B4-BE49-F238E27FC236}">
                <a16:creationId xmlns:a16="http://schemas.microsoft.com/office/drawing/2014/main" id="{FE30D27E-1AB1-9840-8A73-C62C8F02835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54020" y="2888553"/>
            <a:ext cx="1905000" cy="1905000"/>
          </a:xfrm>
          <a:prstGeom prst="rect">
            <a:avLst/>
          </a:prstGeom>
        </p:spPr>
      </p:pic>
      <p:pic>
        <p:nvPicPr>
          <p:cNvPr id="12" name="Graphic 11">
            <a:extLst>
              <a:ext uri="{FF2B5EF4-FFF2-40B4-BE49-F238E27FC236}">
                <a16:creationId xmlns:a16="http://schemas.microsoft.com/office/drawing/2014/main" id="{68138D33-974F-1147-AD4E-A5B61417447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06484" y="4928652"/>
            <a:ext cx="3975100" cy="1244600"/>
          </a:xfrm>
          <a:prstGeom prst="rect">
            <a:avLst/>
          </a:prstGeom>
        </p:spPr>
      </p:pic>
    </p:spTree>
    <p:extLst>
      <p:ext uri="{BB962C8B-B14F-4D97-AF65-F5344CB8AC3E}">
        <p14:creationId xmlns:p14="http://schemas.microsoft.com/office/powerpoint/2010/main" val="1151455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Blue">
    <p:spTree>
      <p:nvGrpSpPr>
        <p:cNvPr id="1" name=""/>
        <p:cNvGrpSpPr/>
        <p:nvPr/>
      </p:nvGrpSpPr>
      <p:grpSpPr>
        <a:xfrm>
          <a:off x="0" y="0"/>
          <a:ext cx="0" cy="0"/>
          <a:chOff x="0" y="0"/>
          <a:chExt cx="0" cy="0"/>
        </a:xfrm>
      </p:grpSpPr>
      <p:sp>
        <p:nvSpPr>
          <p:cNvPr id="8" name="Diagonal Stripe 7">
            <a:extLst>
              <a:ext uri="{FF2B5EF4-FFF2-40B4-BE49-F238E27FC236}">
                <a16:creationId xmlns:a16="http://schemas.microsoft.com/office/drawing/2014/main" id="{9F5C0735-F265-FD4C-83E6-ED399923784A}"/>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Lst>
          </p:cNvPr>
          <p:cNvSpPr/>
          <p:nvPr userDrawn="1"/>
        </p:nvSpPr>
        <p:spPr>
          <a:xfrm>
            <a:off x="1" y="0"/>
            <a:ext cx="50343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35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Audit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p:spPr>
        <p:txBody>
          <a:bodyPr anchor="b" anchorCtr="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1706256"/>
            <a:ext cx="5213684" cy="0"/>
          </a:xfrm>
          <a:prstGeom prst="line">
            <a:avLst/>
          </a:prstGeom>
          <a:ln w="38100">
            <a:solidFill>
              <a:srgbClr val="FE663B"/>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90654AD-21AB-B644-BFB5-6FD1BEF360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0474" y="6281931"/>
            <a:ext cx="1060932" cy="408720"/>
          </a:xfrm>
          <a:prstGeom prst="rect">
            <a:avLst/>
          </a:prstGeom>
        </p:spPr>
      </p:pic>
    </p:spTree>
    <p:extLst>
      <p:ext uri="{BB962C8B-B14F-4D97-AF65-F5344CB8AC3E}">
        <p14:creationId xmlns:p14="http://schemas.microsoft.com/office/powerpoint/2010/main" val="316022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US" dirty="0"/>
          </a:p>
        </p:txBody>
      </p:sp>
      <p:pic>
        <p:nvPicPr>
          <p:cNvPr id="5" name="Graphic 4">
            <a:extLst>
              <a:ext uri="{FF2B5EF4-FFF2-40B4-BE49-F238E27FC236}">
                <a16:creationId xmlns:a16="http://schemas.microsoft.com/office/drawing/2014/main" id="{BF90B608-39F4-8C4A-ADEF-6FA5EF5542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9022" y="-1795043"/>
            <a:ext cx="5617269" cy="10448086"/>
          </a:xfrm>
          <a:prstGeom prst="rect">
            <a:avLst/>
          </a:prstGeom>
        </p:spPr>
      </p:pic>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184343" y="4618041"/>
            <a:ext cx="4572000" cy="369459"/>
          </a:xfrm>
        </p:spPr>
        <p:txBody>
          <a:bodyPr>
            <a:normAutofit/>
          </a:bodyPr>
          <a:lstStyle>
            <a:lvl1pPr marL="0" indent="0" algn="l">
              <a:buNone/>
              <a:defRPr sz="1500" b="0" i="0">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184343" y="5132643"/>
            <a:ext cx="4572000" cy="422275"/>
          </a:xfrm>
        </p:spPr>
        <p:txBody>
          <a:bodyPr>
            <a:normAutofit/>
          </a:bodyPr>
          <a:lstStyle>
            <a:lvl1pPr marL="0" indent="0">
              <a:buNone/>
              <a:defRPr sz="1200" b="0" i="1">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dirty="0"/>
              <a:t>[Job title]</a:t>
            </a:r>
          </a:p>
        </p:txBody>
      </p:sp>
      <p:pic>
        <p:nvPicPr>
          <p:cNvPr id="14" name="Graphic 13">
            <a:extLst>
              <a:ext uri="{FF2B5EF4-FFF2-40B4-BE49-F238E27FC236}">
                <a16:creationId xmlns:a16="http://schemas.microsoft.com/office/drawing/2014/main" id="{C14B5255-FF06-BD4C-8536-329CCB14253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342" y="846671"/>
            <a:ext cx="3911557" cy="1506912"/>
          </a:xfrm>
          <a:prstGeom prst="rect">
            <a:avLst/>
          </a:prstGeom>
        </p:spPr>
      </p:pic>
    </p:spTree>
    <p:extLst>
      <p:ext uri="{BB962C8B-B14F-4D97-AF65-F5344CB8AC3E}">
        <p14:creationId xmlns:p14="http://schemas.microsoft.com/office/powerpoint/2010/main" val="64119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2" y="1167419"/>
            <a:ext cx="4237794" cy="3451891"/>
          </a:xfrm>
        </p:spPr>
        <p:txBody>
          <a:bodyPr anchor="b">
            <a:normAutofit/>
          </a:bodyPr>
          <a:lstStyle>
            <a:lvl1pPr algn="l">
              <a:defRPr sz="55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2" name="Rectangle 11"/>
          <p:cNvSpPr/>
          <p:nvPr userDrawn="1"/>
        </p:nvSpPr>
        <p:spPr>
          <a:xfrm>
            <a:off x="0" y="4810325"/>
            <a:ext cx="12192000" cy="2047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440532" y="5117011"/>
            <a:ext cx="3345656"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440532" y="5529967"/>
            <a:ext cx="3345656" cy="422275"/>
          </a:xfrm>
        </p:spPr>
        <p:txBody>
          <a:bodyPr>
            <a:normAutofit/>
          </a:bodyPr>
          <a:lstStyle>
            <a:lvl1pPr marL="0" indent="0">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dirty="0"/>
              <a:t>[Job title]</a:t>
            </a:r>
          </a:p>
        </p:txBody>
      </p:sp>
      <p:sp>
        <p:nvSpPr>
          <p:cNvPr id="4" name="Rectangle 3"/>
          <p:cNvSpPr/>
          <p:nvPr userDrawn="1"/>
        </p:nvSpPr>
        <p:spPr>
          <a:xfrm>
            <a:off x="6716068" y="0"/>
            <a:ext cx="3504378" cy="5625296"/>
          </a:xfrm>
          <a:prstGeom prst="rect">
            <a:avLst/>
          </a:prstGeom>
          <a:solidFill>
            <a:srgbClr val="F9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421275" y="1624205"/>
            <a:ext cx="6298092" cy="4001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9137" y="1433191"/>
            <a:ext cx="8048625" cy="474811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7882360" y="0"/>
            <a:ext cx="2604304" cy="6858000"/>
          </a:xfrm>
          <a:prstGeom prst="rect">
            <a:avLst/>
          </a:prstGeom>
          <a:solidFill>
            <a:srgbClr val="F9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4755636"/>
            <a:ext cx="12192000" cy="2102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2" y="1103251"/>
            <a:ext cx="5751924" cy="3451891"/>
          </a:xfrm>
        </p:spPr>
        <p:txBody>
          <a:bodyPr anchor="b">
            <a:normAutofit/>
          </a:bodyPr>
          <a:lstStyle>
            <a:lvl1pPr algn="l">
              <a:defRPr sz="55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440532" y="5117011"/>
            <a:ext cx="3345656"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440532" y="5529967"/>
            <a:ext cx="3345656" cy="422275"/>
          </a:xfrm>
        </p:spPr>
        <p:txBody>
          <a:bodyPr>
            <a:normAutofit/>
          </a:bodyPr>
          <a:lstStyle>
            <a:lvl1pPr marL="0" indent="0">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dirty="0"/>
              <a:t>[Job title]</a:t>
            </a:r>
          </a:p>
        </p:txBody>
      </p:sp>
      <p:sp>
        <p:nvSpPr>
          <p:cNvPr id="11" name="Freeform 13">
            <a:extLst>
              <a:ext uri="{FF2B5EF4-FFF2-40B4-BE49-F238E27FC236}">
                <a16:creationId xmlns:a16="http://schemas.microsoft.com/office/drawing/2014/main" id="{D82B087F-9B39-4634-A2AD-3D2D0D736FC7}"/>
              </a:ext>
            </a:extLst>
          </p:cNvPr>
          <p:cNvSpPr>
            <a:spLocks/>
          </p:cNvSpPr>
          <p:nvPr userDrawn="1"/>
        </p:nvSpPr>
        <p:spPr bwMode="auto">
          <a:xfrm flipV="1">
            <a:off x="-11576" y="4667693"/>
            <a:ext cx="12292315" cy="87942"/>
          </a:xfrm>
          <a:custGeom>
            <a:avLst/>
            <a:gdLst>
              <a:gd name="T0" fmla="*/ 7680 w 7680"/>
              <a:gd name="T1" fmla="*/ 16 h 32"/>
              <a:gd name="T2" fmla="*/ 7680 w 7680"/>
              <a:gd name="T3" fmla="*/ 16 h 32"/>
              <a:gd name="T4" fmla="*/ 7655 w 7680"/>
              <a:gd name="T5" fmla="*/ 0 h 32"/>
              <a:gd name="T6" fmla="*/ 0 w 7680"/>
              <a:gd name="T7" fmla="*/ 0 h 32"/>
              <a:gd name="T8" fmla="*/ 0 w 7680"/>
              <a:gd name="T9" fmla="*/ 32 h 32"/>
              <a:gd name="T10" fmla="*/ 7675 w 7680"/>
              <a:gd name="T11" fmla="*/ 32 h 32"/>
              <a:gd name="T12" fmla="*/ 7680 w 7680"/>
              <a:gd name="T13" fmla="*/ 16 h 32"/>
              <a:gd name="connsiteX0" fmla="*/ 9852 w 10000"/>
              <a:gd name="connsiteY0" fmla="*/ 6562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52 w 10000"/>
              <a:gd name="connsiteY6" fmla="*/ 6562 h 10000"/>
              <a:gd name="connsiteX0" fmla="*/ 9875 w 10000"/>
              <a:gd name="connsiteY0" fmla="*/ 4479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75 w 10000"/>
              <a:gd name="connsiteY6" fmla="*/ 4479 h 10000"/>
              <a:gd name="connsiteX0" fmla="*/ 9993 w 10736"/>
              <a:gd name="connsiteY0" fmla="*/ 10000 h 10000"/>
              <a:gd name="connsiteX1" fmla="*/ 10000 w 10736"/>
              <a:gd name="connsiteY1" fmla="*/ 5000 h 10000"/>
              <a:gd name="connsiteX2" fmla="*/ 9967 w 10736"/>
              <a:gd name="connsiteY2" fmla="*/ 0 h 10000"/>
              <a:gd name="connsiteX3" fmla="*/ 0 w 10736"/>
              <a:gd name="connsiteY3" fmla="*/ 0 h 10000"/>
              <a:gd name="connsiteX4" fmla="*/ 0 w 10736"/>
              <a:gd name="connsiteY4" fmla="*/ 10000 h 10000"/>
              <a:gd name="connsiteX5" fmla="*/ 9993 w 10736"/>
              <a:gd name="connsiteY5" fmla="*/ 10000 h 10000"/>
              <a:gd name="connsiteX0" fmla="*/ 9993 w 10022"/>
              <a:gd name="connsiteY0" fmla="*/ 10000 h 10541"/>
              <a:gd name="connsiteX1" fmla="*/ 10000 w 10022"/>
              <a:gd name="connsiteY1" fmla="*/ 5000 h 10541"/>
              <a:gd name="connsiteX2" fmla="*/ 9967 w 10022"/>
              <a:gd name="connsiteY2" fmla="*/ 0 h 10541"/>
              <a:gd name="connsiteX3" fmla="*/ 0 w 10022"/>
              <a:gd name="connsiteY3" fmla="*/ 0 h 10541"/>
              <a:gd name="connsiteX4" fmla="*/ 0 w 10022"/>
              <a:gd name="connsiteY4" fmla="*/ 10000 h 10541"/>
              <a:gd name="connsiteX5" fmla="*/ 9993 w 10022"/>
              <a:gd name="connsiteY5" fmla="*/ 10000 h 10541"/>
              <a:gd name="connsiteX0" fmla="*/ 9993 w 10736"/>
              <a:gd name="connsiteY0" fmla="*/ 10000 h 10962"/>
              <a:gd name="connsiteX1" fmla="*/ 10000 w 10736"/>
              <a:gd name="connsiteY1" fmla="*/ 5000 h 10962"/>
              <a:gd name="connsiteX2" fmla="*/ 9967 w 10736"/>
              <a:gd name="connsiteY2" fmla="*/ 0 h 10962"/>
              <a:gd name="connsiteX3" fmla="*/ 0 w 10736"/>
              <a:gd name="connsiteY3" fmla="*/ 0 h 10962"/>
              <a:gd name="connsiteX4" fmla="*/ 0 w 10736"/>
              <a:gd name="connsiteY4" fmla="*/ 10000 h 10962"/>
              <a:gd name="connsiteX5" fmla="*/ 9993 w 10736"/>
              <a:gd name="connsiteY5" fmla="*/ 10000 h 10962"/>
              <a:gd name="connsiteX0" fmla="*/ 9993 w 10736"/>
              <a:gd name="connsiteY0" fmla="*/ 10000 h 10740"/>
              <a:gd name="connsiteX1" fmla="*/ 10000 w 10736"/>
              <a:gd name="connsiteY1" fmla="*/ 5000 h 10740"/>
              <a:gd name="connsiteX2" fmla="*/ 9967 w 10736"/>
              <a:gd name="connsiteY2" fmla="*/ 0 h 10740"/>
              <a:gd name="connsiteX3" fmla="*/ 0 w 10736"/>
              <a:gd name="connsiteY3" fmla="*/ 0 h 10740"/>
              <a:gd name="connsiteX4" fmla="*/ 0 w 10736"/>
              <a:gd name="connsiteY4" fmla="*/ 10000 h 10740"/>
              <a:gd name="connsiteX5" fmla="*/ 9993 w 10736"/>
              <a:gd name="connsiteY5" fmla="*/ 10000 h 10740"/>
              <a:gd name="connsiteX0" fmla="*/ 9993 w 10000"/>
              <a:gd name="connsiteY0" fmla="*/ 10000 h 10740"/>
              <a:gd name="connsiteX1" fmla="*/ 10000 w 10000"/>
              <a:gd name="connsiteY1" fmla="*/ 5000 h 10740"/>
              <a:gd name="connsiteX2" fmla="*/ 9967 w 10000"/>
              <a:gd name="connsiteY2" fmla="*/ 0 h 10740"/>
              <a:gd name="connsiteX3" fmla="*/ 0 w 10000"/>
              <a:gd name="connsiteY3" fmla="*/ 0 h 10740"/>
              <a:gd name="connsiteX4" fmla="*/ 0 w 10000"/>
              <a:gd name="connsiteY4" fmla="*/ 10000 h 10740"/>
              <a:gd name="connsiteX5" fmla="*/ 9993 w 10000"/>
              <a:gd name="connsiteY5" fmla="*/ 10000 h 10740"/>
              <a:gd name="connsiteX0" fmla="*/ 9993 w 9993"/>
              <a:gd name="connsiteY0" fmla="*/ 10000 h 10740"/>
              <a:gd name="connsiteX1" fmla="*/ 9812 w 9993"/>
              <a:gd name="connsiteY1" fmla="*/ 3958 h 10740"/>
              <a:gd name="connsiteX2" fmla="*/ 9967 w 9993"/>
              <a:gd name="connsiteY2" fmla="*/ 0 h 10740"/>
              <a:gd name="connsiteX3" fmla="*/ 0 w 9993"/>
              <a:gd name="connsiteY3" fmla="*/ 0 h 10740"/>
              <a:gd name="connsiteX4" fmla="*/ 0 w 9993"/>
              <a:gd name="connsiteY4" fmla="*/ 10000 h 10740"/>
              <a:gd name="connsiteX5" fmla="*/ 9993 w 9993"/>
              <a:gd name="connsiteY5" fmla="*/ 10000 h 10740"/>
              <a:gd name="connsiteX0" fmla="*/ 10000 w 10010"/>
              <a:gd name="connsiteY0" fmla="*/ 9311 h 10000"/>
              <a:gd name="connsiteX1" fmla="*/ 10010 w 10010"/>
              <a:gd name="connsiteY1" fmla="*/ 4170 h 10000"/>
              <a:gd name="connsiteX2" fmla="*/ 9974 w 10010"/>
              <a:gd name="connsiteY2" fmla="*/ 0 h 10000"/>
              <a:gd name="connsiteX3" fmla="*/ 0 w 10010"/>
              <a:gd name="connsiteY3" fmla="*/ 0 h 10000"/>
              <a:gd name="connsiteX4" fmla="*/ 0 w 10010"/>
              <a:gd name="connsiteY4" fmla="*/ 9311 h 10000"/>
              <a:gd name="connsiteX5" fmla="*/ 10000 w 10010"/>
              <a:gd name="connsiteY5" fmla="*/ 93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0" h="10000">
                <a:moveTo>
                  <a:pt x="10000" y="9311"/>
                </a:moveTo>
                <a:cubicBezTo>
                  <a:pt x="9998" y="9506"/>
                  <a:pt x="10014" y="5722"/>
                  <a:pt x="10010" y="4170"/>
                </a:cubicBezTo>
                <a:cubicBezTo>
                  <a:pt x="9999" y="2618"/>
                  <a:pt x="9985" y="1552"/>
                  <a:pt x="9974" y="0"/>
                </a:cubicBezTo>
                <a:lnTo>
                  <a:pt x="0" y="0"/>
                </a:lnTo>
                <a:lnTo>
                  <a:pt x="0" y="9311"/>
                </a:lnTo>
                <a:cubicBezTo>
                  <a:pt x="1666" y="10863"/>
                  <a:pt x="4999" y="9311"/>
                  <a:pt x="10000" y="931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userDrawn="1"/>
        </p:nvSpPr>
        <p:spPr>
          <a:xfrm>
            <a:off x="7377396" y="1951151"/>
            <a:ext cx="3572255" cy="4906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ho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57457" y="673355"/>
            <a:ext cx="4135262" cy="6272588"/>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618611" y="469528"/>
            <a:ext cx="5267461" cy="6040193"/>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ctr"/>
          <a:lstStyle/>
          <a:p>
            <a:endParaRPr lang="en-US" sz="2400">
              <a:solidFill>
                <a:schemeClr val="bg1"/>
              </a:solidFill>
              <a:ea typeface="Roboto Slab" charset="0"/>
              <a:cs typeface="Roboto Slab" charset="0"/>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714" y="4426217"/>
            <a:ext cx="3391550" cy="3750919"/>
          </a:xfrm>
          <a:prstGeom prst="rect">
            <a:avLst/>
          </a:prstGeom>
        </p:spPr>
      </p:pic>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7729728" y="1414272"/>
            <a:ext cx="2926080" cy="3011945"/>
          </a:xfrm>
        </p:spPr>
        <p:txBody>
          <a:bodyPr/>
          <a:lstStyle>
            <a:lvl1pPr marL="0" indent="0">
              <a:buNone/>
              <a:defRPr>
                <a:solidFill>
                  <a:schemeClr val="bg1"/>
                </a:solidFill>
              </a:defRPr>
            </a:lvl1pPr>
          </a:lstStyle>
          <a:p>
            <a:r>
              <a:rPr lang="en-US"/>
              <a:t>[Insert Avatar Picture]</a:t>
            </a:r>
          </a:p>
        </p:txBody>
      </p:sp>
      <p:sp>
        <p:nvSpPr>
          <p:cNvPr id="8" name="Title 1"/>
          <p:cNvSpPr>
            <a:spLocks noGrp="1"/>
          </p:cNvSpPr>
          <p:nvPr>
            <p:ph type="title" hasCustomPrompt="1"/>
          </p:nvPr>
        </p:nvSpPr>
        <p:spPr>
          <a:xfrm>
            <a:off x="6498336" y="14813"/>
            <a:ext cx="5388864" cy="959168"/>
          </a:xfrm>
        </p:spPr>
        <p:txBody>
          <a:bodyPr/>
          <a:lstStyle>
            <a:lvl1pPr algn="ctr">
              <a:defRPr baseline="0">
                <a:solidFill>
                  <a:schemeClr val="tx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[Name]</a:t>
            </a:r>
          </a:p>
        </p:txBody>
      </p:sp>
      <p:sp>
        <p:nvSpPr>
          <p:cNvPr id="9" name="Content Placeholder 6"/>
          <p:cNvSpPr>
            <a:spLocks noGrp="1"/>
          </p:cNvSpPr>
          <p:nvPr>
            <p:ph sz="quarter" idx="10"/>
          </p:nvPr>
        </p:nvSpPr>
        <p:spPr>
          <a:xfrm>
            <a:off x="780288" y="694944"/>
            <a:ext cx="4925568" cy="5629656"/>
          </a:xfrm>
        </p:spPr>
        <p:txBody>
          <a:bodyPr>
            <a:normAutofit/>
          </a:bodyPr>
          <a:lstStyle>
            <a:lvl1pPr marL="0" indent="0">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spTree>
    <p:extLst>
      <p:ext uri="{BB962C8B-B14F-4D97-AF65-F5344CB8AC3E}">
        <p14:creationId xmlns:p14="http://schemas.microsoft.com/office/powerpoint/2010/main" val="1964574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bout Me 1">
    <p:spTree>
      <p:nvGrpSpPr>
        <p:cNvPr id="1" name=""/>
        <p:cNvGrpSpPr/>
        <p:nvPr/>
      </p:nvGrpSpPr>
      <p:grpSpPr>
        <a:xfrm>
          <a:off x="0" y="0"/>
          <a:ext cx="0" cy="0"/>
          <a:chOff x="0" y="0"/>
          <a:chExt cx="0" cy="0"/>
        </a:xfrm>
      </p:grpSpPr>
      <p:grpSp>
        <p:nvGrpSpPr>
          <p:cNvPr id="2" name="Group 1"/>
          <p:cNvGrpSpPr/>
          <p:nvPr userDrawn="1"/>
        </p:nvGrpSpPr>
        <p:grpSpPr>
          <a:xfrm>
            <a:off x="7283566" y="-528034"/>
            <a:ext cx="4029565" cy="6383841"/>
            <a:chOff x="7852246" y="-8205"/>
            <a:chExt cx="4029565" cy="6383841"/>
          </a:xfrm>
        </p:grpSpPr>
        <p:sp>
          <p:nvSpPr>
            <p:cNvPr id="3" name="Rounded Rectangle 2"/>
            <p:cNvSpPr/>
            <p:nvPr/>
          </p:nvSpPr>
          <p:spPr>
            <a:xfrm>
              <a:off x="8732614" y="1487176"/>
              <a:ext cx="401781" cy="12642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8933505" y="0"/>
              <a:ext cx="0" cy="14718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0566669" y="1478971"/>
              <a:ext cx="401781" cy="12642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0767560" y="-8205"/>
              <a:ext cx="0" cy="14718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7852246" y="1550388"/>
              <a:ext cx="4029565" cy="4825248"/>
              <a:chOff x="8182988" y="1595007"/>
              <a:chExt cx="3376612" cy="4043362"/>
            </a:xfrm>
          </p:grpSpPr>
          <p:sp>
            <p:nvSpPr>
              <p:cNvPr id="8" name="Rectangle 7"/>
              <p:cNvSpPr/>
              <p:nvPr/>
            </p:nvSpPr>
            <p:spPr>
              <a:xfrm>
                <a:off x="8182988" y="1595007"/>
                <a:ext cx="3376612" cy="4043362"/>
              </a:xfrm>
              <a:prstGeom prst="rect">
                <a:avLst/>
              </a:prstGeom>
              <a:solidFill>
                <a:schemeClr val="accent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49770" y="1762558"/>
                <a:ext cx="3043237" cy="370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16364" y="1930109"/>
                <a:ext cx="2705194" cy="3375749"/>
              </a:xfrm>
              <a:prstGeom prst="rect">
                <a:avLst/>
              </a:prstGeom>
              <a:gradFill flip="none" rotWithShape="1">
                <a:gsLst>
                  <a:gs pos="44000">
                    <a:schemeClr val="bg1"/>
                  </a:gs>
                  <a:gs pos="88000">
                    <a:schemeClr val="accent1">
                      <a:lumMod val="95000"/>
                      <a:lumOff val="5000"/>
                    </a:schemeClr>
                  </a:gs>
                  <a:gs pos="100000">
                    <a:schemeClr val="bg1">
                      <a:lumMod val="85000"/>
                    </a:schemeClr>
                  </a:gs>
                </a:gsLst>
                <a:path path="circle">
                  <a:fillToRect l="50000" t="130000" r="50000" b="-30000"/>
                </a:path>
                <a:tileRect/>
              </a:gra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Title 1"/>
          <p:cNvSpPr>
            <a:spLocks noGrp="1"/>
          </p:cNvSpPr>
          <p:nvPr>
            <p:ph type="title" hasCustomPrompt="1"/>
          </p:nvPr>
        </p:nvSpPr>
        <p:spPr>
          <a:xfrm>
            <a:off x="503447" y="365125"/>
            <a:ext cx="6212454" cy="1325563"/>
          </a:xfrm>
        </p:spPr>
        <p:txBody>
          <a:bodyPr/>
          <a:lstStyle>
            <a:lvl1pPr>
              <a:defRPr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[First Name] [Last Name]</a:t>
            </a:r>
          </a:p>
        </p:txBody>
      </p:sp>
      <p:sp>
        <p:nvSpPr>
          <p:cNvPr id="15" name="Content Placeholder 6"/>
          <p:cNvSpPr>
            <a:spLocks noGrp="1"/>
          </p:cNvSpPr>
          <p:nvPr>
            <p:ph sz="quarter" idx="10"/>
          </p:nvPr>
        </p:nvSpPr>
        <p:spPr>
          <a:xfrm>
            <a:off x="503238" y="2171700"/>
            <a:ext cx="621287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sp>
        <p:nvSpPr>
          <p:cNvPr id="16"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7681409" y="1430461"/>
            <a:ext cx="3228311" cy="4028535"/>
          </a:xfrm>
        </p:spPr>
        <p:txBody>
          <a:bodyPr/>
          <a:lstStyle>
            <a:lvl1pPr marL="0" indent="0">
              <a:buNone/>
              <a:defRPr/>
            </a:lvl1pPr>
          </a:lstStyle>
          <a:p>
            <a:r>
              <a:rPr lang="en-US"/>
              <a:t>[Insert Avatar Picture]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bout Me - 2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0441" y="566744"/>
            <a:ext cx="4368392" cy="2696431"/>
          </a:xfrm>
          <a:prstGeom prst="rect">
            <a:avLst/>
          </a:prstGeom>
        </p:spPr>
      </p:pic>
      <p:pic>
        <p:nvPicPr>
          <p:cNvPr id="5" name="Content Placeholder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102814">
            <a:off x="4143010" y="4135827"/>
            <a:ext cx="2633779" cy="3168091"/>
          </a:xfrm>
          <a:prstGeom prst="rect">
            <a:avLst/>
          </a:prstGeom>
        </p:spPr>
      </p:pic>
      <p:sp>
        <p:nvSpPr>
          <p:cNvPr id="6" name="Title 1"/>
          <p:cNvSpPr>
            <a:spLocks noGrp="1"/>
          </p:cNvSpPr>
          <p:nvPr>
            <p:ph type="title" hasCustomPrompt="1"/>
          </p:nvPr>
        </p:nvSpPr>
        <p:spPr>
          <a:xfrm>
            <a:off x="7159399" y="1529251"/>
            <a:ext cx="4289434" cy="922361"/>
          </a:xfrm>
        </p:spPr>
        <p:txBody>
          <a:bodyPr>
            <a:normAutofit/>
          </a:bodyPr>
          <a:lstStyle>
            <a:lvl1pPr algn="ctr">
              <a:defRPr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[Name]</a:t>
            </a:r>
          </a:p>
        </p:txBody>
      </p: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rot="1636993">
            <a:off x="-827136" y="788610"/>
            <a:ext cx="5724870" cy="7143933"/>
          </a:xfrm>
        </p:spPr>
        <p:txBody>
          <a:bodyPr/>
          <a:lstStyle>
            <a:lvl1pPr marL="0" indent="0">
              <a:buNone/>
              <a:defRPr/>
            </a:lvl1pPr>
          </a:lstStyle>
          <a:p>
            <a:r>
              <a:rPr lang="en-US"/>
              <a:t>[Insert Avatar Picture]</a:t>
            </a:r>
          </a:p>
        </p:txBody>
      </p:sp>
    </p:spTree>
    <p:extLst>
      <p:ext uri="{BB962C8B-B14F-4D97-AF65-F5344CB8AC3E}">
        <p14:creationId xmlns:p14="http://schemas.microsoft.com/office/powerpoint/2010/main" val="370722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out Me - 3">
    <p:bg>
      <p:bgPr>
        <a:solidFill>
          <a:schemeClr val="tx1"/>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6820426" y="881498"/>
            <a:ext cx="4489404" cy="4641478"/>
          </a:xfrm>
        </p:spPr>
        <p:txBody>
          <a:bodyPr/>
          <a:lstStyle>
            <a:lvl1pPr marL="0" indent="0">
              <a:buNone/>
              <a:defRPr>
                <a:solidFill>
                  <a:schemeClr val="bg1"/>
                </a:solidFill>
              </a:defRPr>
            </a:lvl1pPr>
          </a:lstStyle>
          <a:p>
            <a:r>
              <a:rPr lang="en-US"/>
              <a:t>[Insert Avatar Picture]</a:t>
            </a:r>
          </a:p>
        </p:txBody>
      </p:sp>
      <p:sp>
        <p:nvSpPr>
          <p:cNvPr id="6" name="Rectangular Callout 5"/>
          <p:cNvSpPr/>
          <p:nvPr userDrawn="1"/>
        </p:nvSpPr>
        <p:spPr>
          <a:xfrm>
            <a:off x="1757620" y="881498"/>
            <a:ext cx="4294710" cy="2675141"/>
          </a:xfrm>
          <a:prstGeom prst="wedgeRectCallout">
            <a:avLst>
              <a:gd name="adj1" fmla="val 64042"/>
              <a:gd name="adj2" fmla="val 326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Hi!</a:t>
            </a:r>
            <a:r>
              <a:rPr lang="en-US">
                <a:latin typeface="Open Sans" panose="020B0606030504020204" pitchFamily="34" charset="0"/>
                <a:ea typeface="Open Sans" panose="020B0606030504020204" pitchFamily="34" charset="0"/>
                <a:cs typeface="Open Sans" panose="020B0606030504020204" pitchFamily="34" charset="0"/>
              </a:rPr>
              <a:t>i</a:t>
            </a:r>
          </a:p>
        </p:txBody>
      </p:sp>
      <p:sp>
        <p:nvSpPr>
          <p:cNvPr id="7" name="Rectangle 6"/>
          <p:cNvSpPr/>
          <p:nvPr userDrawn="1"/>
        </p:nvSpPr>
        <p:spPr>
          <a:xfrm>
            <a:off x="6547104" y="5522976"/>
            <a:ext cx="5644896" cy="107289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6820426" y="5522976"/>
            <a:ext cx="5286230" cy="959168"/>
          </a:xfrm>
        </p:spPr>
        <p:txBody>
          <a:bodyPr/>
          <a:lstStyle>
            <a:lvl1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[Name]</a:t>
            </a:r>
          </a:p>
        </p:txBody>
      </p:sp>
    </p:spTree>
    <p:extLst>
      <p:ext uri="{BB962C8B-B14F-4D97-AF65-F5344CB8AC3E}">
        <p14:creationId xmlns:p14="http://schemas.microsoft.com/office/powerpoint/2010/main" val="244079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Me - 4">
    <p:spTree>
      <p:nvGrpSpPr>
        <p:cNvPr id="1" name=""/>
        <p:cNvGrpSpPr/>
        <p:nvPr/>
      </p:nvGrpSpPr>
      <p:grpSpPr>
        <a:xfrm>
          <a:off x="0" y="0"/>
          <a:ext cx="0" cy="0"/>
          <a:chOff x="0" y="0"/>
          <a:chExt cx="0" cy="0"/>
        </a:xfrm>
      </p:grpSpPr>
      <p:grpSp>
        <p:nvGrpSpPr>
          <p:cNvPr id="3" name="Group 2"/>
          <p:cNvGrpSpPr/>
          <p:nvPr userDrawn="1"/>
        </p:nvGrpSpPr>
        <p:grpSpPr>
          <a:xfrm rot="10800000">
            <a:off x="-20317" y="-21"/>
            <a:ext cx="12212317" cy="5493997"/>
            <a:chOff x="-20317" y="-21"/>
            <a:chExt cx="12744735" cy="5493997"/>
          </a:xfrm>
        </p:grpSpPr>
        <p:sp>
          <p:nvSpPr>
            <p:cNvPr id="4" name="Rectangle 3"/>
            <p:cNvSpPr/>
            <p:nvPr/>
          </p:nvSpPr>
          <p:spPr>
            <a:xfrm rot="10800000">
              <a:off x="-20317"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0800000">
              <a:off x="821741"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0800000">
              <a:off x="1678686"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0800000">
              <a:off x="2520744"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0800000">
              <a:off x="3377589"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0800000">
              <a:off x="4219647"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0800000">
              <a:off x="5076491"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0800000">
              <a:off x="5918549" y="-1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0800000">
              <a:off x="6775494"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0800000">
              <a:off x="7617552"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0800000">
              <a:off x="8474397"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0800000">
              <a:off x="9316455"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0800000">
              <a:off x="10158411" y="-21"/>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0800000">
              <a:off x="11015256" y="-16"/>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0800000">
              <a:off x="11857314" y="-21"/>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454" y="3253181"/>
            <a:ext cx="3374136" cy="3731660"/>
          </a:xfrm>
          <a:prstGeom prst="rect">
            <a:avLst/>
          </a:prstGeom>
        </p:spPr>
      </p:pic>
      <p:sp>
        <p:nvSpPr>
          <p:cNvPr id="21" name="Rectangle 20"/>
          <p:cNvSpPr/>
          <p:nvPr userDrawn="1"/>
        </p:nvSpPr>
        <p:spPr>
          <a:xfrm>
            <a:off x="0" y="5493971"/>
            <a:ext cx="12192000" cy="14908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4396674" y="320990"/>
            <a:ext cx="3228311" cy="2932192"/>
          </a:xfrm>
        </p:spPr>
        <p:txBody>
          <a:bodyPr/>
          <a:lstStyle>
            <a:lvl1pPr marL="0" indent="0">
              <a:buNone/>
              <a:defRPr>
                <a:solidFill>
                  <a:schemeClr val="bg1"/>
                </a:solidFill>
              </a:defRPr>
            </a:lvl1pPr>
          </a:lstStyle>
          <a:p>
            <a:r>
              <a:rPr lang="en-US"/>
              <a:t>[Insert Avatar Picture]</a:t>
            </a:r>
          </a:p>
        </p:txBody>
      </p:sp>
      <p:sp>
        <p:nvSpPr>
          <p:cNvPr id="27" name="Title 1"/>
          <p:cNvSpPr>
            <a:spLocks noGrp="1"/>
          </p:cNvSpPr>
          <p:nvPr>
            <p:ph type="title" hasCustomPrompt="1"/>
          </p:nvPr>
        </p:nvSpPr>
        <p:spPr>
          <a:xfrm>
            <a:off x="353568" y="5655168"/>
            <a:ext cx="11521439" cy="959168"/>
          </a:xfrm>
        </p:spPr>
        <p:txBody>
          <a:bodyPr/>
          <a:lstStyle>
            <a:lvl1pPr algn="ct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[Name] | [Title}</a:t>
            </a:r>
          </a:p>
        </p:txBody>
      </p:sp>
    </p:spTree>
    <p:extLst>
      <p:ext uri="{BB962C8B-B14F-4D97-AF65-F5344CB8AC3E}">
        <p14:creationId xmlns:p14="http://schemas.microsoft.com/office/powerpoint/2010/main" val="173028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146D3-C2CA-114D-AFBB-6BE6BD3840A4}"/>
              </a:ext>
            </a:extLst>
          </p:cNvPr>
          <p:cNvSpPr/>
          <p:nvPr userDrawn="1"/>
        </p:nvSpPr>
        <p:spPr>
          <a:xfrm>
            <a:off x="0" y="0"/>
            <a:ext cx="8621486"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915883" y="4618041"/>
            <a:ext cx="3840460" cy="369459"/>
          </a:xfrm>
        </p:spPr>
        <p:txBody>
          <a:bodyPr>
            <a:noAutofit/>
          </a:bodyPr>
          <a:lstStyle>
            <a:lvl1pPr marL="0" indent="0" algn="l">
              <a:buNone/>
              <a:defRPr sz="2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915881" y="5132643"/>
            <a:ext cx="3840461" cy="422275"/>
          </a:xfrm>
        </p:spPr>
        <p:txBody>
          <a:bodyPr>
            <a:normAutofit/>
          </a:bodyPr>
          <a:lstStyle>
            <a:lvl1pPr marL="0" indent="0">
              <a:buNone/>
              <a:defRPr sz="16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7" name="Graphic 6">
            <a:extLst>
              <a:ext uri="{FF2B5EF4-FFF2-40B4-BE49-F238E27FC236}">
                <a16:creationId xmlns:a16="http://schemas.microsoft.com/office/drawing/2014/main" id="{48A7D4F1-6B69-3343-9061-E645B995C58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74782" y="344634"/>
            <a:ext cx="6168732" cy="6168732"/>
          </a:xfrm>
          <a:prstGeom prst="rect">
            <a:avLst/>
          </a:prstGeom>
        </p:spPr>
      </p:pic>
      <p:pic>
        <p:nvPicPr>
          <p:cNvPr id="10" name="Picture 9" descr="Logo&#10;&#10;Description automatically generated">
            <a:extLst>
              <a:ext uri="{FF2B5EF4-FFF2-40B4-BE49-F238E27FC236}">
                <a16:creationId xmlns:a16="http://schemas.microsoft.com/office/drawing/2014/main" id="{0B6DD8C9-F29A-994C-BABD-DD7A451571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8650" y="719402"/>
            <a:ext cx="2257268" cy="874229"/>
          </a:xfrm>
          <a:prstGeom prst="rect">
            <a:avLst/>
          </a:prstGeom>
        </p:spPr>
      </p:pic>
      <p:pic>
        <p:nvPicPr>
          <p:cNvPr id="12" name="Graphic 11" descr="User outline">
            <a:extLst>
              <a:ext uri="{FF2B5EF4-FFF2-40B4-BE49-F238E27FC236}">
                <a16:creationId xmlns:a16="http://schemas.microsoft.com/office/drawing/2014/main" id="{98B39284-94E1-D84A-B46B-C1AF674ED0E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1483" y="4583949"/>
            <a:ext cx="914400" cy="914400"/>
          </a:xfrm>
          <a:prstGeom prst="rect">
            <a:avLst/>
          </a:prstGeom>
        </p:spPr>
      </p:pic>
    </p:spTree>
    <p:extLst>
      <p:ext uri="{BB962C8B-B14F-4D97-AF65-F5344CB8AC3E}">
        <p14:creationId xmlns:p14="http://schemas.microsoft.com/office/powerpoint/2010/main" val="271892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1" y="1167419"/>
            <a:ext cx="5138465" cy="3451891"/>
          </a:xfrm>
        </p:spPr>
        <p:txBody>
          <a:bodyPr anchor="b">
            <a:normAutofit/>
          </a:bodyPr>
          <a:lstStyle>
            <a:lvl1pPr algn="l">
              <a:defRPr sz="5500">
                <a:solidFill>
                  <a:schemeClr val="tx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2460999" y="5105436"/>
            <a:ext cx="3345656" cy="369459"/>
          </a:xfrm>
        </p:spPr>
        <p:txBody>
          <a:bodyPr>
            <a:normAutofit/>
          </a:bodyPr>
          <a:lstStyle>
            <a:lvl1pPr marL="0" indent="0" algn="r">
              <a:buNone/>
              <a:defRPr sz="15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20" name="Freeform 13">
            <a:extLst>
              <a:ext uri="{FF2B5EF4-FFF2-40B4-BE49-F238E27FC236}">
                <a16:creationId xmlns:a16="http://schemas.microsoft.com/office/drawing/2014/main" id="{D82B087F-9B39-4634-A2AD-3D2D0D736FC7}"/>
              </a:ext>
            </a:extLst>
          </p:cNvPr>
          <p:cNvSpPr>
            <a:spLocks/>
          </p:cNvSpPr>
          <p:nvPr userDrawn="1"/>
        </p:nvSpPr>
        <p:spPr bwMode="auto">
          <a:xfrm>
            <a:off x="-1" y="4730513"/>
            <a:ext cx="5806656" cy="83677"/>
          </a:xfrm>
          <a:custGeom>
            <a:avLst/>
            <a:gdLst>
              <a:gd name="T0" fmla="*/ 7680 w 7680"/>
              <a:gd name="T1" fmla="*/ 16 h 32"/>
              <a:gd name="T2" fmla="*/ 7680 w 7680"/>
              <a:gd name="T3" fmla="*/ 16 h 32"/>
              <a:gd name="T4" fmla="*/ 7655 w 7680"/>
              <a:gd name="T5" fmla="*/ 0 h 32"/>
              <a:gd name="T6" fmla="*/ 0 w 7680"/>
              <a:gd name="T7" fmla="*/ 0 h 32"/>
              <a:gd name="T8" fmla="*/ 0 w 7680"/>
              <a:gd name="T9" fmla="*/ 32 h 32"/>
              <a:gd name="T10" fmla="*/ 7675 w 7680"/>
              <a:gd name="T11" fmla="*/ 32 h 32"/>
              <a:gd name="T12" fmla="*/ 7680 w 7680"/>
              <a:gd name="T13" fmla="*/ 16 h 32"/>
              <a:gd name="connsiteX0" fmla="*/ 9852 w 10000"/>
              <a:gd name="connsiteY0" fmla="*/ 6562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52 w 10000"/>
              <a:gd name="connsiteY6" fmla="*/ 6562 h 10000"/>
              <a:gd name="connsiteX0" fmla="*/ 9875 w 10000"/>
              <a:gd name="connsiteY0" fmla="*/ 4479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75 w 10000"/>
              <a:gd name="connsiteY6" fmla="*/ 4479 h 10000"/>
              <a:gd name="connsiteX0" fmla="*/ 9993 w 10736"/>
              <a:gd name="connsiteY0" fmla="*/ 10000 h 10000"/>
              <a:gd name="connsiteX1" fmla="*/ 10000 w 10736"/>
              <a:gd name="connsiteY1" fmla="*/ 5000 h 10000"/>
              <a:gd name="connsiteX2" fmla="*/ 9967 w 10736"/>
              <a:gd name="connsiteY2" fmla="*/ 0 h 10000"/>
              <a:gd name="connsiteX3" fmla="*/ 0 w 10736"/>
              <a:gd name="connsiteY3" fmla="*/ 0 h 10000"/>
              <a:gd name="connsiteX4" fmla="*/ 0 w 10736"/>
              <a:gd name="connsiteY4" fmla="*/ 10000 h 10000"/>
              <a:gd name="connsiteX5" fmla="*/ 9993 w 10736"/>
              <a:gd name="connsiteY5" fmla="*/ 10000 h 10000"/>
              <a:gd name="connsiteX0" fmla="*/ 9993 w 10022"/>
              <a:gd name="connsiteY0" fmla="*/ 10000 h 10541"/>
              <a:gd name="connsiteX1" fmla="*/ 10000 w 10022"/>
              <a:gd name="connsiteY1" fmla="*/ 5000 h 10541"/>
              <a:gd name="connsiteX2" fmla="*/ 9967 w 10022"/>
              <a:gd name="connsiteY2" fmla="*/ 0 h 10541"/>
              <a:gd name="connsiteX3" fmla="*/ 0 w 10022"/>
              <a:gd name="connsiteY3" fmla="*/ 0 h 10541"/>
              <a:gd name="connsiteX4" fmla="*/ 0 w 10022"/>
              <a:gd name="connsiteY4" fmla="*/ 10000 h 10541"/>
              <a:gd name="connsiteX5" fmla="*/ 9993 w 10022"/>
              <a:gd name="connsiteY5" fmla="*/ 10000 h 10541"/>
              <a:gd name="connsiteX0" fmla="*/ 9993 w 10736"/>
              <a:gd name="connsiteY0" fmla="*/ 10000 h 10962"/>
              <a:gd name="connsiteX1" fmla="*/ 10000 w 10736"/>
              <a:gd name="connsiteY1" fmla="*/ 5000 h 10962"/>
              <a:gd name="connsiteX2" fmla="*/ 9967 w 10736"/>
              <a:gd name="connsiteY2" fmla="*/ 0 h 10962"/>
              <a:gd name="connsiteX3" fmla="*/ 0 w 10736"/>
              <a:gd name="connsiteY3" fmla="*/ 0 h 10962"/>
              <a:gd name="connsiteX4" fmla="*/ 0 w 10736"/>
              <a:gd name="connsiteY4" fmla="*/ 10000 h 10962"/>
              <a:gd name="connsiteX5" fmla="*/ 9993 w 10736"/>
              <a:gd name="connsiteY5" fmla="*/ 10000 h 10962"/>
              <a:gd name="connsiteX0" fmla="*/ 9993 w 10736"/>
              <a:gd name="connsiteY0" fmla="*/ 10000 h 10740"/>
              <a:gd name="connsiteX1" fmla="*/ 10000 w 10736"/>
              <a:gd name="connsiteY1" fmla="*/ 5000 h 10740"/>
              <a:gd name="connsiteX2" fmla="*/ 9967 w 10736"/>
              <a:gd name="connsiteY2" fmla="*/ 0 h 10740"/>
              <a:gd name="connsiteX3" fmla="*/ 0 w 10736"/>
              <a:gd name="connsiteY3" fmla="*/ 0 h 10740"/>
              <a:gd name="connsiteX4" fmla="*/ 0 w 10736"/>
              <a:gd name="connsiteY4" fmla="*/ 10000 h 10740"/>
              <a:gd name="connsiteX5" fmla="*/ 9993 w 10736"/>
              <a:gd name="connsiteY5" fmla="*/ 10000 h 10740"/>
              <a:gd name="connsiteX0" fmla="*/ 9993 w 10000"/>
              <a:gd name="connsiteY0" fmla="*/ 10000 h 10740"/>
              <a:gd name="connsiteX1" fmla="*/ 10000 w 10000"/>
              <a:gd name="connsiteY1" fmla="*/ 5000 h 10740"/>
              <a:gd name="connsiteX2" fmla="*/ 9967 w 10000"/>
              <a:gd name="connsiteY2" fmla="*/ 0 h 10740"/>
              <a:gd name="connsiteX3" fmla="*/ 0 w 10000"/>
              <a:gd name="connsiteY3" fmla="*/ 0 h 10740"/>
              <a:gd name="connsiteX4" fmla="*/ 0 w 10000"/>
              <a:gd name="connsiteY4" fmla="*/ 10000 h 10740"/>
              <a:gd name="connsiteX5" fmla="*/ 9993 w 10000"/>
              <a:gd name="connsiteY5" fmla="*/ 10000 h 10740"/>
              <a:gd name="connsiteX0" fmla="*/ 9993 w 9993"/>
              <a:gd name="connsiteY0" fmla="*/ 10000 h 10740"/>
              <a:gd name="connsiteX1" fmla="*/ 9812 w 9993"/>
              <a:gd name="connsiteY1" fmla="*/ 3958 h 10740"/>
              <a:gd name="connsiteX2" fmla="*/ 9967 w 9993"/>
              <a:gd name="connsiteY2" fmla="*/ 0 h 10740"/>
              <a:gd name="connsiteX3" fmla="*/ 0 w 9993"/>
              <a:gd name="connsiteY3" fmla="*/ 0 h 10740"/>
              <a:gd name="connsiteX4" fmla="*/ 0 w 9993"/>
              <a:gd name="connsiteY4" fmla="*/ 10000 h 10740"/>
              <a:gd name="connsiteX5" fmla="*/ 9993 w 9993"/>
              <a:gd name="connsiteY5" fmla="*/ 10000 h 10740"/>
              <a:gd name="connsiteX0" fmla="*/ 10000 w 10010"/>
              <a:gd name="connsiteY0" fmla="*/ 9311 h 10000"/>
              <a:gd name="connsiteX1" fmla="*/ 10010 w 10010"/>
              <a:gd name="connsiteY1" fmla="*/ 4170 h 10000"/>
              <a:gd name="connsiteX2" fmla="*/ 9974 w 10010"/>
              <a:gd name="connsiteY2" fmla="*/ 0 h 10000"/>
              <a:gd name="connsiteX3" fmla="*/ 0 w 10010"/>
              <a:gd name="connsiteY3" fmla="*/ 0 h 10000"/>
              <a:gd name="connsiteX4" fmla="*/ 0 w 10010"/>
              <a:gd name="connsiteY4" fmla="*/ 9311 h 10000"/>
              <a:gd name="connsiteX5" fmla="*/ 10000 w 10010"/>
              <a:gd name="connsiteY5" fmla="*/ 93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0" h="10000">
                <a:moveTo>
                  <a:pt x="10000" y="9311"/>
                </a:moveTo>
                <a:cubicBezTo>
                  <a:pt x="9998" y="9506"/>
                  <a:pt x="10014" y="5722"/>
                  <a:pt x="10010" y="4170"/>
                </a:cubicBezTo>
                <a:cubicBezTo>
                  <a:pt x="9999" y="2618"/>
                  <a:pt x="9985" y="1552"/>
                  <a:pt x="9974" y="0"/>
                </a:cubicBezTo>
                <a:lnTo>
                  <a:pt x="0" y="0"/>
                </a:lnTo>
                <a:lnTo>
                  <a:pt x="0" y="9311"/>
                </a:lnTo>
                <a:cubicBezTo>
                  <a:pt x="1666" y="10863"/>
                  <a:pt x="4999" y="9311"/>
                  <a:pt x="10000" y="931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2460999" y="5541541"/>
            <a:ext cx="3345656" cy="422275"/>
          </a:xfrm>
        </p:spPr>
        <p:txBody>
          <a:bodyPr>
            <a:normAutofit/>
          </a:bodyPr>
          <a:lstStyle>
            <a:lvl1pPr marL="0" indent="0" algn="r">
              <a:buNone/>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dirty="0"/>
              <a:t>[Job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2"/>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tx2">
            <a:lumMod val="5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3103353" cy="1325563"/>
          </a:xfrm>
        </p:spPr>
        <p:txBody>
          <a:bodyPr/>
          <a:lstStyle>
            <a:lvl1pPr>
              <a:defRPr>
                <a:solidFill>
                  <a:schemeClr val="tx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5" name="Straight Connector 4"/>
          <p:cNvCxnSpPr/>
          <p:nvPr userDrawn="1"/>
        </p:nvCxnSpPr>
        <p:spPr>
          <a:xfrm>
            <a:off x="287079" y="1924493"/>
            <a:ext cx="376422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A445F694-BA73-DA4F-9DF6-1B37520575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3103353" cy="1325563"/>
          </a:xfrm>
        </p:spPr>
        <p:txBody>
          <a:bodyPr/>
          <a:lstStyle>
            <a:lvl1pPr>
              <a:defRPr>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bg1"/>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p:cNvCxnSpPr/>
          <p:nvPr userDrawn="1"/>
        </p:nvCxnSpPr>
        <p:spPr>
          <a:xfrm>
            <a:off x="287079" y="1924493"/>
            <a:ext cx="376422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3FE8917-ED19-0B41-911F-AF0EA731E7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29441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3103353" cy="1325563"/>
          </a:xfrm>
        </p:spPr>
        <p:txBody>
          <a:bodyPr/>
          <a:lstStyle>
            <a:lvl1pPr>
              <a:defRPr>
                <a:solidFill>
                  <a:schemeClr val="tx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p:cNvCxnSpPr/>
          <p:nvPr userDrawn="1"/>
        </p:nvCxnSpPr>
        <p:spPr>
          <a:xfrm>
            <a:off x="287079" y="1924493"/>
            <a:ext cx="376422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7B3AAA52-2219-3A4E-963F-FE7E434899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B3507D84-A691-5743-BDA3-2A405961D2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2832206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5">
            <a:extLst>
              <a:ext uri="{FF2B5EF4-FFF2-40B4-BE49-F238E27FC236}">
                <a16:creationId xmlns:a16="http://schemas.microsoft.com/office/drawing/2014/main" id="{C5D4B8B4-D064-49FF-8181-6F2F29C7CF9C}"/>
              </a:ext>
            </a:extLst>
          </p:cNvPr>
          <p:cNvSpPr>
            <a:spLocks/>
          </p:cNvSpPr>
          <p:nvPr userDrawn="1"/>
        </p:nvSpPr>
        <p:spPr bwMode="auto">
          <a:xfrm>
            <a:off x="0" y="0"/>
            <a:ext cx="1476375" cy="6858000"/>
          </a:xfrm>
          <a:custGeom>
            <a:avLst/>
            <a:gdLst>
              <a:gd name="T0" fmla="*/ 0 w 930"/>
              <a:gd name="T1" fmla="*/ 0 h 4320"/>
              <a:gd name="T2" fmla="*/ 0 w 930"/>
              <a:gd name="T3" fmla="*/ 4320 h 4320"/>
              <a:gd name="T4" fmla="*/ 137 w 930"/>
              <a:gd name="T5" fmla="*/ 4320 h 4320"/>
              <a:gd name="T6" fmla="*/ 296 w 930"/>
              <a:gd name="T7" fmla="*/ 737 h 4320"/>
              <a:gd name="T8" fmla="*/ 296 w 930"/>
              <a:gd name="T9" fmla="*/ 737 h 4320"/>
              <a:gd name="T10" fmla="*/ 296 w 930"/>
              <a:gd name="T11" fmla="*/ 737 h 4320"/>
              <a:gd name="T12" fmla="*/ 296 w 930"/>
              <a:gd name="T13" fmla="*/ 737 h 4320"/>
              <a:gd name="T14" fmla="*/ 299 w 930"/>
              <a:gd name="T15" fmla="*/ 696 h 4320"/>
              <a:gd name="T16" fmla="*/ 307 w 930"/>
              <a:gd name="T17" fmla="*/ 658 h 4320"/>
              <a:gd name="T18" fmla="*/ 316 w 930"/>
              <a:gd name="T19" fmla="*/ 623 h 4320"/>
              <a:gd name="T20" fmla="*/ 327 w 930"/>
              <a:gd name="T21" fmla="*/ 593 h 4320"/>
              <a:gd name="T22" fmla="*/ 341 w 930"/>
              <a:gd name="T23" fmla="*/ 564 h 4320"/>
              <a:gd name="T24" fmla="*/ 354 w 930"/>
              <a:gd name="T25" fmla="*/ 542 h 4320"/>
              <a:gd name="T26" fmla="*/ 367 w 930"/>
              <a:gd name="T27" fmla="*/ 521 h 4320"/>
              <a:gd name="T28" fmla="*/ 380 w 930"/>
              <a:gd name="T29" fmla="*/ 504 h 4320"/>
              <a:gd name="T30" fmla="*/ 930 w 930"/>
              <a:gd name="T31" fmla="*/ 0 h 4320"/>
              <a:gd name="T32" fmla="*/ 0 w 930"/>
              <a:gd name="T33"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4320">
                <a:moveTo>
                  <a:pt x="0" y="0"/>
                </a:moveTo>
                <a:lnTo>
                  <a:pt x="0" y="4320"/>
                </a:lnTo>
                <a:lnTo>
                  <a:pt x="137" y="4320"/>
                </a:lnTo>
                <a:lnTo>
                  <a:pt x="296" y="737"/>
                </a:lnTo>
                <a:lnTo>
                  <a:pt x="296" y="737"/>
                </a:lnTo>
                <a:lnTo>
                  <a:pt x="296" y="737"/>
                </a:lnTo>
                <a:lnTo>
                  <a:pt x="296" y="737"/>
                </a:lnTo>
                <a:lnTo>
                  <a:pt x="299" y="696"/>
                </a:lnTo>
                <a:lnTo>
                  <a:pt x="307" y="658"/>
                </a:lnTo>
                <a:lnTo>
                  <a:pt x="316" y="623"/>
                </a:lnTo>
                <a:lnTo>
                  <a:pt x="327" y="593"/>
                </a:lnTo>
                <a:lnTo>
                  <a:pt x="341" y="564"/>
                </a:lnTo>
                <a:lnTo>
                  <a:pt x="354" y="542"/>
                </a:lnTo>
                <a:lnTo>
                  <a:pt x="367" y="521"/>
                </a:lnTo>
                <a:lnTo>
                  <a:pt x="380" y="504"/>
                </a:lnTo>
                <a:lnTo>
                  <a:pt x="930"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4789990" cy="3922136"/>
          </a:xfrm>
        </p:spPr>
        <p:txBody>
          <a:bodyPr numCol="1"/>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5">
            <a:extLst>
              <a:ext uri="{FF2B5EF4-FFF2-40B4-BE49-F238E27FC236}">
                <a16:creationId xmlns:a16="http://schemas.microsoft.com/office/drawing/2014/main" id="{C5D4B8B4-D064-49FF-8181-6F2F29C7CF9C}"/>
              </a:ext>
            </a:extLst>
          </p:cNvPr>
          <p:cNvSpPr>
            <a:spLocks/>
          </p:cNvSpPr>
          <p:nvPr userDrawn="1"/>
        </p:nvSpPr>
        <p:spPr bwMode="auto">
          <a:xfrm>
            <a:off x="0" y="0"/>
            <a:ext cx="1476375" cy="6858000"/>
          </a:xfrm>
          <a:custGeom>
            <a:avLst/>
            <a:gdLst>
              <a:gd name="T0" fmla="*/ 0 w 930"/>
              <a:gd name="T1" fmla="*/ 0 h 4320"/>
              <a:gd name="T2" fmla="*/ 0 w 930"/>
              <a:gd name="T3" fmla="*/ 4320 h 4320"/>
              <a:gd name="T4" fmla="*/ 137 w 930"/>
              <a:gd name="T5" fmla="*/ 4320 h 4320"/>
              <a:gd name="T6" fmla="*/ 296 w 930"/>
              <a:gd name="T7" fmla="*/ 737 h 4320"/>
              <a:gd name="T8" fmla="*/ 296 w 930"/>
              <a:gd name="T9" fmla="*/ 737 h 4320"/>
              <a:gd name="T10" fmla="*/ 296 w 930"/>
              <a:gd name="T11" fmla="*/ 737 h 4320"/>
              <a:gd name="T12" fmla="*/ 296 w 930"/>
              <a:gd name="T13" fmla="*/ 737 h 4320"/>
              <a:gd name="T14" fmla="*/ 299 w 930"/>
              <a:gd name="T15" fmla="*/ 696 h 4320"/>
              <a:gd name="T16" fmla="*/ 307 w 930"/>
              <a:gd name="T17" fmla="*/ 658 h 4320"/>
              <a:gd name="T18" fmla="*/ 316 w 930"/>
              <a:gd name="T19" fmla="*/ 623 h 4320"/>
              <a:gd name="T20" fmla="*/ 327 w 930"/>
              <a:gd name="T21" fmla="*/ 593 h 4320"/>
              <a:gd name="T22" fmla="*/ 341 w 930"/>
              <a:gd name="T23" fmla="*/ 564 h 4320"/>
              <a:gd name="T24" fmla="*/ 354 w 930"/>
              <a:gd name="T25" fmla="*/ 542 h 4320"/>
              <a:gd name="T26" fmla="*/ 367 w 930"/>
              <a:gd name="T27" fmla="*/ 521 h 4320"/>
              <a:gd name="T28" fmla="*/ 380 w 930"/>
              <a:gd name="T29" fmla="*/ 504 h 4320"/>
              <a:gd name="T30" fmla="*/ 930 w 930"/>
              <a:gd name="T31" fmla="*/ 0 h 4320"/>
              <a:gd name="T32" fmla="*/ 0 w 930"/>
              <a:gd name="T33"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4320">
                <a:moveTo>
                  <a:pt x="0" y="0"/>
                </a:moveTo>
                <a:lnTo>
                  <a:pt x="0" y="4320"/>
                </a:lnTo>
                <a:lnTo>
                  <a:pt x="137" y="4320"/>
                </a:lnTo>
                <a:lnTo>
                  <a:pt x="296" y="737"/>
                </a:lnTo>
                <a:lnTo>
                  <a:pt x="296" y="737"/>
                </a:lnTo>
                <a:lnTo>
                  <a:pt x="296" y="737"/>
                </a:lnTo>
                <a:lnTo>
                  <a:pt x="296" y="737"/>
                </a:lnTo>
                <a:lnTo>
                  <a:pt x="299" y="696"/>
                </a:lnTo>
                <a:lnTo>
                  <a:pt x="307" y="658"/>
                </a:lnTo>
                <a:lnTo>
                  <a:pt x="316" y="623"/>
                </a:lnTo>
                <a:lnTo>
                  <a:pt x="327" y="593"/>
                </a:lnTo>
                <a:lnTo>
                  <a:pt x="341" y="564"/>
                </a:lnTo>
                <a:lnTo>
                  <a:pt x="354" y="542"/>
                </a:lnTo>
                <a:lnTo>
                  <a:pt x="367" y="521"/>
                </a:lnTo>
                <a:lnTo>
                  <a:pt x="380" y="504"/>
                </a:lnTo>
                <a:lnTo>
                  <a:pt x="930"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Picture Placeholder 9">
            <a:extLst>
              <a:ext uri="{FF2B5EF4-FFF2-40B4-BE49-F238E27FC236}">
                <a16:creationId xmlns:a16="http://schemas.microsoft.com/office/drawing/2014/main" id="{02F21F96-5A43-415F-A9BA-49D344A7E31B}"/>
              </a:ext>
            </a:extLst>
          </p:cNvPr>
          <p:cNvSpPr>
            <a:spLocks noGrp="1"/>
          </p:cNvSpPr>
          <p:nvPr>
            <p:ph type="pic" sz="quarter" idx="10" hasCustomPrompt="1"/>
          </p:nvPr>
        </p:nvSpPr>
        <p:spPr>
          <a:xfrm>
            <a:off x="228686" y="128588"/>
            <a:ext cx="497054" cy="497054"/>
          </a:xfrm>
        </p:spPr>
        <p:txBody>
          <a:bodyPr>
            <a:normAutofit/>
          </a:bodyPr>
          <a:lstStyle>
            <a:lvl1pPr marL="0" indent="0">
              <a:buNone/>
              <a:defRPr sz="1000">
                <a:solidFill>
                  <a:schemeClr val="bg1"/>
                </a:solidFill>
              </a:defRPr>
            </a:lvl1pPr>
          </a:lstStyle>
          <a:p>
            <a:r>
              <a:rPr lang="en-US"/>
              <a:t>[Icon]</a:t>
            </a:r>
          </a:p>
        </p:txBody>
      </p:sp>
      <p:sp>
        <p:nvSpPr>
          <p:cNvPr id="6" name="Content Placeholder 2">
            <a:extLst>
              <a:ext uri="{FF2B5EF4-FFF2-40B4-BE49-F238E27FC236}">
                <a16:creationId xmlns:a16="http://schemas.microsoft.com/office/drawing/2014/main" id="{9809B8B1-BEA4-400F-985B-DEF0895F4182}"/>
              </a:ext>
            </a:extLst>
          </p:cNvPr>
          <p:cNvSpPr>
            <a:spLocks noGrp="1"/>
          </p:cNvSpPr>
          <p:nvPr>
            <p:ph idx="11" hasCustomPrompt="1"/>
          </p:nvPr>
        </p:nvSpPr>
        <p:spPr>
          <a:xfrm>
            <a:off x="6169307" y="2254827"/>
            <a:ext cx="4955894" cy="3922136"/>
          </a:xfrm>
        </p:spPr>
        <p:txBody>
          <a:bodyPr numCol="1"/>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8EDB861A-AA5E-454A-A41D-D4824C8847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21884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rgbClr val="1A3B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pic>
        <p:nvPicPr>
          <p:cNvPr id="4" name="Picture 3" descr="Logo&#10;&#10;Description automatically generated">
            <a:extLst>
              <a:ext uri="{FF2B5EF4-FFF2-40B4-BE49-F238E27FC236}">
                <a16:creationId xmlns:a16="http://schemas.microsoft.com/office/drawing/2014/main" id="{D9DE154A-C79F-0F47-91E0-C4490C2FE6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650" y="719402"/>
            <a:ext cx="2257268" cy="874229"/>
          </a:xfrm>
          <a:prstGeom prst="rect">
            <a:avLst/>
          </a:prstGeom>
        </p:spPr>
      </p:pic>
      <p:sp>
        <p:nvSpPr>
          <p:cNvPr id="16" name="Rectangle 15">
            <a:extLst>
              <a:ext uri="{FF2B5EF4-FFF2-40B4-BE49-F238E27FC236}">
                <a16:creationId xmlns:a16="http://schemas.microsoft.com/office/drawing/2014/main" id="{81483517-6F39-774D-930D-AFDD4891821C}"/>
              </a:ext>
            </a:extLst>
          </p:cNvPr>
          <p:cNvSpPr/>
          <p:nvPr userDrawn="1"/>
        </p:nvSpPr>
        <p:spPr>
          <a:xfrm rot="20785132">
            <a:off x="7296447" y="-1107483"/>
            <a:ext cx="5959043" cy="882018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8E1A8D-8B79-6646-A108-3735C332D570}"/>
              </a:ext>
            </a:extLst>
          </p:cNvPr>
          <p:cNvSpPr/>
          <p:nvPr userDrawn="1"/>
        </p:nvSpPr>
        <p:spPr>
          <a:xfrm rot="20785132">
            <a:off x="7374430" y="-452585"/>
            <a:ext cx="381222" cy="8820185"/>
          </a:xfrm>
          <a:prstGeom prst="rect">
            <a:avLst/>
          </a:prstGeom>
          <a:solidFill>
            <a:srgbClr val="1A3B5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26DB18-06AA-0541-90F5-5EEBDE0F82AE}"/>
              </a:ext>
            </a:extLst>
          </p:cNvPr>
          <p:cNvSpPr/>
          <p:nvPr userDrawn="1"/>
        </p:nvSpPr>
        <p:spPr>
          <a:xfrm rot="5400000" flipH="1">
            <a:off x="9218991" y="-3235706"/>
            <a:ext cx="182648" cy="6207652"/>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D94ABFB-C94B-8045-9556-45C4E7D1038F}"/>
              </a:ext>
            </a:extLst>
          </p:cNvPr>
          <p:cNvSpPr/>
          <p:nvPr userDrawn="1"/>
        </p:nvSpPr>
        <p:spPr>
          <a:xfrm rot="5400000" flipH="1">
            <a:off x="10053382" y="4717989"/>
            <a:ext cx="182648" cy="4538873"/>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66351C-7F29-3C40-ABDA-9C808235A295}"/>
              </a:ext>
            </a:extLst>
          </p:cNvPr>
          <p:cNvSpPr/>
          <p:nvPr userDrawn="1"/>
        </p:nvSpPr>
        <p:spPr>
          <a:xfrm flipH="1">
            <a:off x="12252486" y="-40552"/>
            <a:ext cx="161656" cy="6936651"/>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04D7C28C-CA19-8449-8852-7FF0B7A46A15}"/>
              </a:ext>
            </a:extLst>
          </p:cNvPr>
          <p:cNvSpPr>
            <a:spLocks noGrp="1"/>
          </p:cNvSpPr>
          <p:nvPr>
            <p:ph type="subTitle" idx="1" hasCustomPrompt="1"/>
          </p:nvPr>
        </p:nvSpPr>
        <p:spPr>
          <a:xfrm>
            <a:off x="1915883" y="4618041"/>
            <a:ext cx="3840460"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24" name="Text Placeholder 26">
            <a:extLst>
              <a:ext uri="{FF2B5EF4-FFF2-40B4-BE49-F238E27FC236}">
                <a16:creationId xmlns:a16="http://schemas.microsoft.com/office/drawing/2014/main" id="{C992668E-CFC3-D744-BBA3-1B3FCA29AC46}"/>
              </a:ext>
            </a:extLst>
          </p:cNvPr>
          <p:cNvSpPr>
            <a:spLocks noGrp="1"/>
          </p:cNvSpPr>
          <p:nvPr>
            <p:ph type="body" sz="quarter" idx="11" hasCustomPrompt="1"/>
          </p:nvPr>
        </p:nvSpPr>
        <p:spPr>
          <a:xfrm>
            <a:off x="1915881" y="5132643"/>
            <a:ext cx="3840461" cy="422275"/>
          </a:xfrm>
        </p:spPr>
        <p:txBody>
          <a:bodyPr>
            <a:normAutofit/>
          </a:bodyPr>
          <a:lstStyle>
            <a:lvl1pPr marL="0" indent="0">
              <a:buNone/>
              <a:defRPr sz="12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25" name="Graphic 24" descr="User outline">
            <a:extLst>
              <a:ext uri="{FF2B5EF4-FFF2-40B4-BE49-F238E27FC236}">
                <a16:creationId xmlns:a16="http://schemas.microsoft.com/office/drawing/2014/main" id="{91A24D51-61CC-F542-810A-6A75C4C5D5B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483" y="4583949"/>
            <a:ext cx="914400" cy="914400"/>
          </a:xfrm>
          <a:prstGeom prst="rect">
            <a:avLst/>
          </a:prstGeom>
        </p:spPr>
      </p:pic>
    </p:spTree>
    <p:extLst>
      <p:ext uri="{BB962C8B-B14F-4D97-AF65-F5344CB8AC3E}">
        <p14:creationId xmlns:p14="http://schemas.microsoft.com/office/powerpoint/2010/main" val="2628480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lvl1pPr marL="0" indent="0">
              <a:spcBef>
                <a:spcPts val="0"/>
              </a:spcBef>
              <a:spcAft>
                <a:spcPts val="0"/>
              </a:spcAft>
              <a:buNone/>
              <a:defRPr>
                <a:latin typeface="Courier New" panose="02070309020205020404" pitchFamily="49" charset="0"/>
                <a:cs typeface="Courier New" panose="02070309020205020404" pitchFamily="49" charset="0"/>
              </a:defRPr>
            </a:lvl1pPr>
            <a:lvl2pPr marL="365760" indent="0">
              <a:spcBef>
                <a:spcPts val="0"/>
              </a:spcBef>
              <a:spcAft>
                <a:spcPts val="0"/>
              </a:spcAft>
              <a:buNone/>
              <a:defRPr>
                <a:latin typeface="Courier New" panose="02070309020205020404" pitchFamily="49" charset="0"/>
                <a:cs typeface="Courier New" panose="02070309020205020404" pitchFamily="49" charset="0"/>
              </a:defRPr>
            </a:lvl2pPr>
            <a:lvl3pPr marL="731520" indent="0">
              <a:spcBef>
                <a:spcPts val="0"/>
              </a:spcBef>
              <a:spcAft>
                <a:spcPts val="0"/>
              </a:spcAft>
              <a:buNone/>
              <a:defRPr>
                <a:latin typeface="Courier New" panose="02070309020205020404" pitchFamily="49" charset="0"/>
                <a:cs typeface="Courier New" panose="02070309020205020404" pitchFamily="49" charset="0"/>
              </a:defRPr>
            </a:lvl3pPr>
            <a:lvl4pPr marL="1097280" indent="0">
              <a:spcBef>
                <a:spcPts val="0"/>
              </a:spcBef>
              <a:spcAft>
                <a:spcPts val="0"/>
              </a:spcAft>
              <a:buNone/>
              <a:defRPr>
                <a:latin typeface="Courier New" panose="02070309020205020404" pitchFamily="49" charset="0"/>
                <a:cs typeface="Courier New" panose="02070309020205020404" pitchFamily="49" charset="0"/>
              </a:defRPr>
            </a:lvl4pPr>
            <a:lvl5pPr marL="1463040" indent="0">
              <a:spcBef>
                <a:spcPts val="0"/>
              </a:spcBef>
              <a:spcAft>
                <a:spcPts val="0"/>
              </a:spcAft>
              <a:buNone/>
              <a:defRPr>
                <a:latin typeface="Courier New" panose="02070309020205020404" pitchFamily="49" charset="0"/>
                <a:cs typeface="Courier New" panose="02070309020205020404" pitchFamily="49" charset="0"/>
              </a:defRPr>
            </a:lvl5pPr>
          </a:lstStyle>
          <a:p>
            <a:pPr lvl="0"/>
            <a:r>
              <a:rPr lang="en-US" dirty="0"/>
              <a:t>&lt;code examples&gt;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EEEFD1BD-01CC-4A4A-B6E4-2A6AA57D2D15}"/>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a:t>
            </a:r>
            <a:r>
              <a:rPr lang="en-US" dirty="0"/>
              <a:t>to edit Master </a:t>
            </a:r>
            <a:r>
              <a:rPr lang="en-US"/>
              <a:t>title style]</a:t>
            </a:r>
            <a:endParaRPr lang="en-US" dirty="0"/>
          </a:p>
        </p:txBody>
      </p:sp>
      <p:pic>
        <p:nvPicPr>
          <p:cNvPr id="5" name="Graphic 4">
            <a:extLst>
              <a:ext uri="{FF2B5EF4-FFF2-40B4-BE49-F238E27FC236}">
                <a16:creationId xmlns:a16="http://schemas.microsoft.com/office/drawing/2014/main" id="{525E4F7E-9D5C-0647-AE44-C114E20D4B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660968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Fea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4102100" cy="324326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AB6BDF93-DBE6-4985-9AF8-29A2553848CD}"/>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863600" y="622300"/>
            <a:ext cx="5168900" cy="6235700"/>
          </a:xfrm>
        </p:spPr>
        <p:txBody>
          <a:bodyPr/>
          <a:lstStyle>
            <a:lvl1pPr marL="0" indent="0">
              <a:buNone/>
              <a:defRPr/>
            </a:lvl1pPr>
          </a:lstStyle>
          <a:p>
            <a:r>
              <a:rPr lang="en-US"/>
              <a:t>[Picture]</a:t>
            </a:r>
          </a:p>
        </p:txBody>
      </p:sp>
      <p:pic>
        <p:nvPicPr>
          <p:cNvPr id="6" name="Graphic 5">
            <a:extLst>
              <a:ext uri="{FF2B5EF4-FFF2-40B4-BE49-F238E27FC236}">
                <a16:creationId xmlns:a16="http://schemas.microsoft.com/office/drawing/2014/main" id="{9DC8AF6E-0E05-D04A-B789-036B46D4B7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2381651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age Fea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5012956" cy="324326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AB6BDF93-DBE6-4985-9AF8-29A2553848CD}"/>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3344" y="1019068"/>
            <a:ext cx="8208144" cy="4736183"/>
          </a:xfrm>
          <a:prstGeom prst="rect">
            <a:avLst/>
          </a:prstGeom>
        </p:spPr>
      </p:pic>
      <p:pic>
        <p:nvPicPr>
          <p:cNvPr id="7" name="Graphic 6">
            <a:extLst>
              <a:ext uri="{FF2B5EF4-FFF2-40B4-BE49-F238E27FC236}">
                <a16:creationId xmlns:a16="http://schemas.microsoft.com/office/drawing/2014/main" id="{75E4C5EC-1910-DC4A-A86C-CB004100567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Image Feature 1">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5012956" cy="3243263"/>
          </a:xfrm>
        </p:spPr>
        <p:txBody>
          <a:bodyPr>
            <a:norm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AB6BDF93-DBE6-4985-9AF8-29A2553848CD}"/>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3344" y="1019068"/>
            <a:ext cx="8208144" cy="4736183"/>
          </a:xfrm>
          <a:prstGeom prst="rect">
            <a:avLst/>
          </a:prstGeom>
        </p:spPr>
      </p:pic>
      <p:sp>
        <p:nvSpPr>
          <p:cNvPr id="7" name="Rectangle 6"/>
          <p:cNvSpPr/>
          <p:nvPr userDrawn="1"/>
        </p:nvSpPr>
        <p:spPr>
          <a:xfrm>
            <a:off x="-560440" y="1297858"/>
            <a:ext cx="6248317" cy="3923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1C00D4A-D1BD-AF42-B4FC-1EE62FC10E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Feature 3 (Repo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2967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7410450" y="257174"/>
            <a:ext cx="3619500" cy="2710656"/>
          </a:xfrm>
        </p:spPr>
        <p:txBody>
          <a:bodyPr/>
          <a:lstStyle>
            <a:lvl1pPr marL="0" indent="0">
              <a:buNone/>
              <a:defRPr>
                <a:solidFill>
                  <a:schemeClr val="bg1"/>
                </a:solidFill>
              </a:defRPr>
            </a:lvl1pPr>
          </a:lstStyle>
          <a:p>
            <a:r>
              <a:rPr lang="en-US"/>
              <a:t>[Picture]</a:t>
            </a:r>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1284864"/>
            <a:ext cx="5740400"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3699667"/>
            <a:ext cx="9950450" cy="2574133"/>
          </a:xfrm>
        </p:spPr>
        <p:txBody>
          <a:bodyPr numCol="3" spcCol="914400">
            <a:normAutofit/>
          </a:bodyPr>
          <a:lstStyle>
            <a:lvl1pPr marL="0" indent="0">
              <a:buNone/>
              <a:defRPr sz="1200"/>
            </a:lvl1pPr>
            <a:lvl2pPr marL="365760" indent="0">
              <a:buNone/>
              <a:defRPr sz="1800"/>
            </a:lvl2pPr>
            <a:lvl3pPr>
              <a:defRPr sz="1800"/>
            </a:lvl3pPr>
            <a:lvl4pPr>
              <a:defRPr sz="1800"/>
            </a:lvl4pPr>
            <a:lvl5pPr>
              <a:defRPr sz="1800"/>
            </a:lvl5pPr>
          </a:lstStyle>
          <a:p>
            <a:pPr lvl="0"/>
            <a:r>
              <a:rPr lang="en-US"/>
              <a:t>Click to edit Master text styles</a:t>
            </a:r>
          </a:p>
        </p:txBody>
      </p:sp>
      <p:pic>
        <p:nvPicPr>
          <p:cNvPr id="6" name="Graphic 5">
            <a:extLst>
              <a:ext uri="{FF2B5EF4-FFF2-40B4-BE49-F238E27FC236}">
                <a16:creationId xmlns:a16="http://schemas.microsoft.com/office/drawing/2014/main" id="{E991B888-F47E-0947-8A3D-0826076182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06191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Feature 3 (Presentation)">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1079500" y="3699667"/>
            <a:ext cx="9950450" cy="257413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2967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7410450" y="257174"/>
            <a:ext cx="3619500" cy="2710656"/>
          </a:xfrm>
        </p:spPr>
        <p:txBody>
          <a:bodyPr/>
          <a:lstStyle>
            <a:lvl1pPr marL="0" indent="0">
              <a:buNone/>
              <a:defRPr>
                <a:solidFill>
                  <a:schemeClr val="bg1"/>
                </a:solidFill>
              </a:defRPr>
            </a:lvl1pPr>
          </a:lstStyle>
          <a:p>
            <a:r>
              <a:rPr lang="en-US"/>
              <a:t>[Picture]</a:t>
            </a:r>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1284864"/>
            <a:ext cx="5740400"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pic>
        <p:nvPicPr>
          <p:cNvPr id="8" name="Graphic 7">
            <a:extLst>
              <a:ext uri="{FF2B5EF4-FFF2-40B4-BE49-F238E27FC236}">
                <a16:creationId xmlns:a16="http://schemas.microsoft.com/office/drawing/2014/main" id="{4F2D4436-44AE-3143-AC2B-11CA662B48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808749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Exampl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38002" y="262989"/>
            <a:ext cx="9950450" cy="1147763"/>
          </a:xfrm>
        </p:spPr>
        <p:txBody>
          <a:bodyPr anchor="b" anchorCtr="0"/>
          <a:lstStyle>
            <a:lvl1pPr>
              <a:defRPr>
                <a:solidFill>
                  <a:schemeClr val="tx1"/>
                </a:solidFill>
              </a:defRPr>
            </a:lvl1pPr>
          </a:lstStyle>
          <a:p>
            <a:r>
              <a:rPr lang="en-US" dirty="0"/>
              <a:t>[Click to edit Master title style]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16" y="1494960"/>
            <a:ext cx="2220278" cy="4570175"/>
          </a:xfrm>
          <a:prstGeom prst="rect">
            <a:avLst/>
          </a:prstGeom>
        </p:spPr>
      </p:pic>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590" y="1494959"/>
            <a:ext cx="2220278" cy="4570175"/>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2642" y="1494958"/>
            <a:ext cx="2220278" cy="4570175"/>
          </a:xfrm>
          <a:prstGeom prst="rect">
            <a:avLst/>
          </a:prstGeom>
        </p:spPr>
      </p:pic>
      <p:sp>
        <p:nvSpPr>
          <p:cNvPr id="3" name="Content Placeholder 2"/>
          <p:cNvSpPr>
            <a:spLocks noGrp="1"/>
          </p:cNvSpPr>
          <p:nvPr>
            <p:ph sz="quarter" idx="10"/>
          </p:nvPr>
        </p:nvSpPr>
        <p:spPr>
          <a:xfrm>
            <a:off x="1762642"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US"/>
              <a:t>Click to edit Master text styles</a:t>
            </a:r>
          </a:p>
        </p:txBody>
      </p:sp>
      <p:sp>
        <p:nvSpPr>
          <p:cNvPr id="8" name="Content Placeholder 2"/>
          <p:cNvSpPr>
            <a:spLocks noGrp="1"/>
          </p:cNvSpPr>
          <p:nvPr>
            <p:ph sz="quarter" idx="11"/>
          </p:nvPr>
        </p:nvSpPr>
        <p:spPr>
          <a:xfrm>
            <a:off x="4585473"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US"/>
              <a:t>Click to edit Master text styles</a:t>
            </a:r>
          </a:p>
        </p:txBody>
      </p:sp>
      <p:sp>
        <p:nvSpPr>
          <p:cNvPr id="10" name="Content Placeholder 2"/>
          <p:cNvSpPr>
            <a:spLocks noGrp="1"/>
          </p:cNvSpPr>
          <p:nvPr>
            <p:ph sz="quarter" idx="12"/>
          </p:nvPr>
        </p:nvSpPr>
        <p:spPr>
          <a:xfrm>
            <a:off x="7408304"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US"/>
              <a:t>Click to edit Master text styles</a:t>
            </a:r>
          </a:p>
        </p:txBody>
      </p:sp>
      <p:pic>
        <p:nvPicPr>
          <p:cNvPr id="11" name="Graphic 10">
            <a:extLst>
              <a:ext uri="{FF2B5EF4-FFF2-40B4-BE49-F238E27FC236}">
                <a16:creationId xmlns:a16="http://schemas.microsoft.com/office/drawing/2014/main" id="{13B0ADFC-3D37-784D-B8C8-785BAA79AC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creenshot Example 1">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469900" y="1830783"/>
            <a:ext cx="3683000" cy="408543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69900" y="92868"/>
            <a:ext cx="9950450" cy="11477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0880" y="1666600"/>
            <a:ext cx="7573300" cy="4369871"/>
          </a:xfrm>
          <a:prstGeom prst="rect">
            <a:avLst/>
          </a:prstGeom>
        </p:spPr>
      </p:pic>
      <p:pic>
        <p:nvPicPr>
          <p:cNvPr id="7" name="Graphic 6">
            <a:extLst>
              <a:ext uri="{FF2B5EF4-FFF2-40B4-BE49-F238E27FC236}">
                <a16:creationId xmlns:a16="http://schemas.microsoft.com/office/drawing/2014/main" id="{9F8ABB40-865E-6D49-BA81-834ADEBCCA0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creenshot Example 1">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7732295" y="1894952"/>
            <a:ext cx="4044969" cy="408543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826814" y="0"/>
            <a:ext cx="9950450" cy="1085492"/>
          </a:xfrm>
        </p:spPr>
        <p:txBody>
          <a:bodyPr anchor="b" anchorCtr="0"/>
          <a:lstStyle>
            <a:lvl1pPr algn="r">
              <a:defRPr>
                <a:solidFill>
                  <a:schemeClr val="bg1"/>
                </a:solidFill>
              </a:defRPr>
            </a:lvl1pPr>
          </a:lstStyle>
          <a:p>
            <a:r>
              <a:rPr lang="en-US"/>
              <a:t>[Click </a:t>
            </a:r>
            <a:r>
              <a:rPr lang="en-US" dirty="0"/>
              <a:t>to edit Master </a:t>
            </a:r>
            <a:r>
              <a:rPr lang="en-US"/>
              <a:t>title style]</a:t>
            </a:r>
            <a:endParaRPr lang="en-US" dirty="0"/>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456" y="1283368"/>
            <a:ext cx="9399451" cy="5423579"/>
          </a:xfrm>
          <a:prstGeom prst="rect">
            <a:avLst/>
          </a:prstGeom>
        </p:spPr>
      </p:pic>
      <p:pic>
        <p:nvPicPr>
          <p:cNvPr id="7" name="Graphic 6">
            <a:extLst>
              <a:ext uri="{FF2B5EF4-FFF2-40B4-BE49-F238E27FC236}">
                <a16:creationId xmlns:a16="http://schemas.microsoft.com/office/drawing/2014/main" id="{5BDA3DA9-D2A9-D643-9D42-89F6D55D7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creenshot Ex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120775" y="82896"/>
            <a:ext cx="9950450" cy="1085492"/>
          </a:xfrm>
        </p:spPr>
        <p:txBody>
          <a:bodyPr anchor="b" anchorCtr="0"/>
          <a:lstStyle>
            <a:lvl1pPr algn="ctr">
              <a:defRPr>
                <a:solidFill>
                  <a:schemeClr val="bg1"/>
                </a:solidFill>
              </a:defRPr>
            </a:lvl1pPr>
          </a:lstStyle>
          <a:p>
            <a:r>
              <a:rPr lang="en-US"/>
              <a:t>[Click </a:t>
            </a:r>
            <a:r>
              <a:rPr lang="en-US" dirty="0"/>
              <a:t>to edit Master </a:t>
            </a:r>
            <a:r>
              <a:rPr lang="en-US"/>
              <a:t>title style]</a:t>
            </a:r>
            <a:endParaRPr lang="en-US" dirty="0"/>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3479" y="1568796"/>
            <a:ext cx="8693954" cy="5016500"/>
          </a:xfrm>
          <a:prstGeom prst="rect">
            <a:avLst/>
          </a:prstGeom>
        </p:spPr>
      </p:pic>
      <p:pic>
        <p:nvPicPr>
          <p:cNvPr id="5" name="Graphic 4">
            <a:extLst>
              <a:ext uri="{FF2B5EF4-FFF2-40B4-BE49-F238E27FC236}">
                <a16:creationId xmlns:a16="http://schemas.microsoft.com/office/drawing/2014/main" id="{71D42EDF-A695-0948-9D50-066248D12AE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760AB4-C667-0C4A-8F50-1DF0C3F6F6D4}"/>
              </a:ext>
            </a:extLst>
          </p:cNvPr>
          <p:cNvSpPr/>
          <p:nvPr userDrawn="1"/>
        </p:nvSpPr>
        <p:spPr>
          <a:xfrm>
            <a:off x="-66261" y="3946568"/>
            <a:ext cx="12324522" cy="3103562"/>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1672684"/>
            <a:ext cx="5381050" cy="1964748"/>
          </a:xfrm>
        </p:spPr>
        <p:txBody>
          <a:bodyPr anchor="b">
            <a:normAutofit/>
          </a:bodyPr>
          <a:lstStyle>
            <a:lvl1pPr>
              <a:defRPr sz="4800" b="1" i="0">
                <a:solidFill>
                  <a:srgbClr val="3877B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814285" y="4618041"/>
            <a:ext cx="3942057" cy="369459"/>
          </a:xfrm>
        </p:spPr>
        <p:txBody>
          <a:bodyPr>
            <a:noAutofit/>
          </a:bodyPr>
          <a:lstStyle>
            <a:lvl1pPr marL="0" indent="0" algn="l">
              <a:buNone/>
              <a:defRPr sz="2000" b="0" i="0">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814285" y="5132643"/>
            <a:ext cx="3942057" cy="422275"/>
          </a:xfrm>
        </p:spPr>
        <p:txBody>
          <a:bodyPr>
            <a:normAutofit/>
          </a:bodyPr>
          <a:lstStyle>
            <a:lvl1pPr marL="0" indent="0">
              <a:buNone/>
              <a:defRPr sz="1600" b="0" i="1">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6" name="Graphic 5">
            <a:extLst>
              <a:ext uri="{FF2B5EF4-FFF2-40B4-BE49-F238E27FC236}">
                <a16:creationId xmlns:a16="http://schemas.microsoft.com/office/drawing/2014/main" id="{F76E8658-0FAF-774C-87A9-7AA4E9DD84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5393" y="1198279"/>
            <a:ext cx="7061204" cy="7061204"/>
          </a:xfrm>
          <a:prstGeom prst="rect">
            <a:avLst/>
          </a:prstGeom>
        </p:spPr>
      </p:pic>
      <p:pic>
        <p:nvPicPr>
          <p:cNvPr id="12" name="Graphic 11" descr="User outline">
            <a:extLst>
              <a:ext uri="{FF2B5EF4-FFF2-40B4-BE49-F238E27FC236}">
                <a16:creationId xmlns:a16="http://schemas.microsoft.com/office/drawing/2014/main" id="{16F1F9C0-9FF4-1C42-B1AF-8B998DD8A19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9885" y="4583949"/>
            <a:ext cx="914400" cy="914400"/>
          </a:xfrm>
          <a:prstGeom prst="rect">
            <a:avLst/>
          </a:prstGeom>
        </p:spPr>
      </p:pic>
    </p:spTree>
    <p:extLst>
      <p:ext uri="{BB962C8B-B14F-4D97-AF65-F5344CB8AC3E}">
        <p14:creationId xmlns:p14="http://schemas.microsoft.com/office/powerpoint/2010/main" val="896718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creenshot Ex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69900" y="92868"/>
            <a:ext cx="9950450" cy="11477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9978" y="1578768"/>
            <a:ext cx="8892044" cy="5130800"/>
          </a:xfrm>
          <a:prstGeom prst="rect">
            <a:avLst/>
          </a:prstGeom>
        </p:spPr>
      </p:pic>
      <p:pic>
        <p:nvPicPr>
          <p:cNvPr id="5" name="Graphic 4">
            <a:extLst>
              <a:ext uri="{FF2B5EF4-FFF2-40B4-BE49-F238E27FC236}">
                <a16:creationId xmlns:a16="http://schemas.microsoft.com/office/drawing/2014/main" id="{AF0533F9-A4C1-AF4D-971C-116D4F51B54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BE769F-B5D5-4386-9117-D4E89CC57978}"/>
              </a:ext>
            </a:extLst>
          </p:cNvPr>
          <p:cNvSpPr>
            <a:spLocks noGrp="1"/>
          </p:cNvSpPr>
          <p:nvPr>
            <p:ph type="pic" sz="quarter" idx="10" hasCustomPrompt="1"/>
          </p:nvPr>
        </p:nvSpPr>
        <p:spPr>
          <a:xfrm>
            <a:off x="695325" y="695325"/>
            <a:ext cx="4640263" cy="5514975"/>
          </a:xfrm>
        </p:spPr>
        <p:txBody>
          <a:bodyPr/>
          <a:lstStyle>
            <a:lvl1pPr marL="0" indent="0">
              <a:buFontTx/>
              <a:buNone/>
              <a:defRPr/>
            </a:lvl1pPr>
          </a:lstStyle>
          <a:p>
            <a:r>
              <a:rPr lang="en-US"/>
              <a:t>[Icon]</a:t>
            </a:r>
          </a:p>
        </p:txBody>
      </p:sp>
      <p:sp>
        <p:nvSpPr>
          <p:cNvPr id="10" name="Title 1">
            <a:extLst>
              <a:ext uri="{FF2B5EF4-FFF2-40B4-BE49-F238E27FC236}">
                <a16:creationId xmlns:a16="http://schemas.microsoft.com/office/drawing/2014/main" id="{43198589-936B-4C71-9C7D-DC138C9961F3}"/>
              </a:ext>
            </a:extLst>
          </p:cNvPr>
          <p:cNvSpPr>
            <a:spLocks noGrp="1"/>
          </p:cNvSpPr>
          <p:nvPr>
            <p:ph type="title" hasCustomPrompt="1"/>
          </p:nvPr>
        </p:nvSpPr>
        <p:spPr>
          <a:xfrm>
            <a:off x="5091939" y="2766218"/>
            <a:ext cx="6276644" cy="1325563"/>
          </a:xfrm>
        </p:spPr>
        <p:txBody>
          <a:bodyPr anchor="b" anchorCtr="0">
            <a:noAutofit/>
          </a:bodyPr>
          <a:lstStyle>
            <a:lvl1pPr>
              <a:defRPr sz="7200">
                <a:solidFill>
                  <a:schemeClr val="tx1"/>
                </a:solidFill>
              </a:defRPr>
            </a:lvl1pPr>
          </a:lstStyle>
          <a:p>
            <a:r>
              <a:rPr lang="en-US" dirty="0"/>
              <a:t>[Section Title]</a:t>
            </a:r>
          </a:p>
        </p:txBody>
      </p:sp>
      <p:cxnSp>
        <p:nvCxnSpPr>
          <p:cNvPr id="11" name="Straight Connector 10">
            <a:extLst>
              <a:ext uri="{FF2B5EF4-FFF2-40B4-BE49-F238E27FC236}">
                <a16:creationId xmlns:a16="http://schemas.microsoft.com/office/drawing/2014/main" id="{6A767EEA-301D-4909-8ECE-79411707884F}"/>
              </a:ext>
            </a:extLst>
          </p:cNvPr>
          <p:cNvCxnSpPr>
            <a:cxnSpLocks/>
          </p:cNvCxnSpPr>
          <p:nvPr/>
        </p:nvCxnSpPr>
        <p:spPr>
          <a:xfrm>
            <a:off x="5240741" y="4390126"/>
            <a:ext cx="7915701"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1" hasCustomPrompt="1"/>
          </p:nvPr>
        </p:nvSpPr>
        <p:spPr>
          <a:xfrm>
            <a:off x="5092700" y="4629151"/>
            <a:ext cx="7608888" cy="571500"/>
          </a:xfrm>
        </p:spPr>
        <p:txBody>
          <a:bodyPr/>
          <a:lstStyle>
            <a:lvl1pPr marL="0" indent="0">
              <a:buNone/>
              <a:defRPr>
                <a:solidFill>
                  <a:schemeClr val="bg1"/>
                </a:solidFill>
              </a:defRPr>
            </a:lvl1pPr>
          </a:lstStyle>
          <a:p>
            <a:pPr lvl="0"/>
            <a:r>
              <a:rPr lang="en-US" dirty="0"/>
              <a:t>[Insert </a:t>
            </a:r>
            <a:r>
              <a:rPr lang="en-US"/>
              <a:t>section detail]</a:t>
            </a:r>
            <a:endParaRPr lang="en-US" dirty="0"/>
          </a:p>
        </p:txBody>
      </p:sp>
      <p:pic>
        <p:nvPicPr>
          <p:cNvPr id="6" name="Graphic 5">
            <a:extLst>
              <a:ext uri="{FF2B5EF4-FFF2-40B4-BE49-F238E27FC236}">
                <a16:creationId xmlns:a16="http://schemas.microsoft.com/office/drawing/2014/main" id="{C86E8904-F15F-B945-BDC2-D21920DF9E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Audit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1706256"/>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1DF40ED-86D1-4749-AD07-C8312CA6A7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388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395864"/>
            <a:ext cx="5740400" cy="1325563"/>
          </a:xfrm>
        </p:spPr>
        <p:txBody>
          <a:bodyPr anchor="b" anchorCtr="0"/>
          <a:lstStyle>
            <a:lvl1pPr>
              <a:defRPr>
                <a:solidFill>
                  <a:schemeClr val="bg1"/>
                </a:solidFill>
              </a:defRPr>
            </a:lvl1pPr>
          </a:lstStyle>
          <a:p>
            <a:r>
              <a:rPr lang="en-US" dirty="0"/>
              <a:t>[Project Timeline]</a:t>
            </a:r>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4880767"/>
            <a:ext cx="2895600" cy="1532733"/>
          </a:xfrm>
        </p:spPr>
        <p:txBody>
          <a:bodyPr numCol="1" spcCol="0">
            <a:normAutofit/>
          </a:bodyPr>
          <a:lstStyle>
            <a:lvl1pPr marL="0" indent="0">
              <a:buNone/>
              <a:defRPr sz="1200" b="0"/>
            </a:lvl1pPr>
            <a:lvl2pPr marL="365760" indent="0">
              <a:buNone/>
              <a:defRPr sz="1800"/>
            </a:lvl2pPr>
            <a:lvl3pPr>
              <a:defRPr sz="1800"/>
            </a:lvl3pPr>
            <a:lvl4pPr>
              <a:defRPr sz="1800"/>
            </a:lvl4pPr>
            <a:lvl5pPr>
              <a:defRPr sz="1800"/>
            </a:lvl5pPr>
          </a:lstStyle>
          <a:p>
            <a:pPr lvl="0"/>
            <a:r>
              <a:rPr lang="en-US"/>
              <a:t>Click to edit Master text styles</a:t>
            </a:r>
          </a:p>
        </p:txBody>
      </p:sp>
      <p:sp>
        <p:nvSpPr>
          <p:cNvPr id="6" name="Content Placeholder 2">
            <a:extLst>
              <a:ext uri="{FF2B5EF4-FFF2-40B4-BE49-F238E27FC236}">
                <a16:creationId xmlns:a16="http://schemas.microsoft.com/office/drawing/2014/main" id="{9C3A514D-6182-4329-9E1C-FC829807723C}"/>
              </a:ext>
            </a:extLst>
          </p:cNvPr>
          <p:cNvSpPr>
            <a:spLocks noGrp="1"/>
          </p:cNvSpPr>
          <p:nvPr>
            <p:ph idx="11" hasCustomPrompt="1"/>
          </p:nvPr>
        </p:nvSpPr>
        <p:spPr>
          <a:xfrm>
            <a:off x="1079500" y="4392721"/>
            <a:ext cx="2895600" cy="445980"/>
          </a:xfrm>
        </p:spPr>
        <p:txBody>
          <a:bodyPr numCol="1" spcCol="0">
            <a:normAutofit/>
          </a:bodyPr>
          <a:lstStyle>
            <a:lvl1pPr marL="0" indent="0">
              <a:buNone/>
              <a:defRPr sz="1200" b="1" i="0" cap="none" baseline="0"/>
            </a:lvl1pPr>
            <a:lvl2pPr marL="365760" indent="0">
              <a:buNone/>
              <a:defRPr sz="1800"/>
            </a:lvl2pPr>
            <a:lvl3pPr>
              <a:defRPr sz="1800"/>
            </a:lvl3pPr>
            <a:lvl4pPr>
              <a:defRPr sz="1800"/>
            </a:lvl4pPr>
            <a:lvl5pPr>
              <a:defRPr sz="1800"/>
            </a:lvl5pPr>
          </a:lstStyle>
          <a:p>
            <a:pPr lvl="0"/>
            <a:r>
              <a:rPr lang="en-US" dirty="0"/>
              <a:t>[Month ‘00]</a:t>
            </a:r>
          </a:p>
        </p:txBody>
      </p:sp>
      <p:sp>
        <p:nvSpPr>
          <p:cNvPr id="3" name="Picture Placeholder 2">
            <a:extLst>
              <a:ext uri="{FF2B5EF4-FFF2-40B4-BE49-F238E27FC236}">
                <a16:creationId xmlns:a16="http://schemas.microsoft.com/office/drawing/2014/main" id="{A024B124-5939-4171-A913-0DC15A929BF8}"/>
              </a:ext>
            </a:extLst>
          </p:cNvPr>
          <p:cNvSpPr>
            <a:spLocks noGrp="1"/>
          </p:cNvSpPr>
          <p:nvPr>
            <p:ph type="pic" sz="quarter" idx="12" hasCustomPrompt="1"/>
          </p:nvPr>
        </p:nvSpPr>
        <p:spPr>
          <a:xfrm>
            <a:off x="1079500" y="2120900"/>
            <a:ext cx="1308100" cy="1308100"/>
          </a:xfrm>
        </p:spPr>
        <p:txBody>
          <a:bodyPr>
            <a:normAutofit/>
          </a:bodyPr>
          <a:lstStyle>
            <a:lvl1pPr marL="0" indent="0">
              <a:buNone/>
              <a:defRPr sz="1400">
                <a:solidFill>
                  <a:schemeClr val="bg1"/>
                </a:solidFill>
              </a:defRPr>
            </a:lvl1pPr>
          </a:lstStyle>
          <a:p>
            <a:r>
              <a:rPr lang="en-US"/>
              <a:t>[Icon Placeholder]</a:t>
            </a:r>
          </a:p>
        </p:txBody>
      </p:sp>
      <p:pic>
        <p:nvPicPr>
          <p:cNvPr id="7" name="Graphic 6">
            <a:extLst>
              <a:ext uri="{FF2B5EF4-FFF2-40B4-BE49-F238E27FC236}">
                <a16:creationId xmlns:a16="http://schemas.microsoft.com/office/drawing/2014/main" id="{666044CB-2B1D-5B47-B8AC-67E61A8C466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708352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389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395864"/>
            <a:ext cx="5740400" cy="1325563"/>
          </a:xfrm>
        </p:spPr>
        <p:txBody>
          <a:bodyPr anchor="b" anchorCtr="0"/>
          <a:lstStyle>
            <a:lvl1pPr>
              <a:defRPr>
                <a:solidFill>
                  <a:schemeClr val="tx1"/>
                </a:solidFill>
              </a:defRPr>
            </a:lvl1pPr>
          </a:lstStyle>
          <a:p>
            <a:r>
              <a:rPr lang="en-US" dirty="0"/>
              <a:t>[Project Timeline]</a:t>
            </a:r>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4880767"/>
            <a:ext cx="2895600" cy="1532733"/>
          </a:xfrm>
        </p:spPr>
        <p:txBody>
          <a:bodyPr numCol="1" spcCol="0">
            <a:normAutofit/>
          </a:bodyPr>
          <a:lstStyle>
            <a:lvl1pPr marL="0" indent="0">
              <a:buNone/>
              <a:defRPr sz="1200" b="0">
                <a:solidFill>
                  <a:schemeClr val="bg1"/>
                </a:solidFill>
              </a:defRPr>
            </a:lvl1pPr>
            <a:lvl2pPr marL="365760" indent="0">
              <a:buNone/>
              <a:defRPr sz="1800"/>
            </a:lvl2pPr>
            <a:lvl3pPr>
              <a:defRPr sz="1800"/>
            </a:lvl3pPr>
            <a:lvl4pPr>
              <a:defRPr sz="1800"/>
            </a:lvl4pPr>
            <a:lvl5pPr>
              <a:defRPr sz="1800"/>
            </a:lvl5pPr>
          </a:lstStyle>
          <a:p>
            <a:pPr lvl="0"/>
            <a:r>
              <a:rPr lang="en-US"/>
              <a:t>Click to edit Master text styles</a:t>
            </a:r>
          </a:p>
        </p:txBody>
      </p:sp>
      <p:sp>
        <p:nvSpPr>
          <p:cNvPr id="6" name="Content Placeholder 2">
            <a:extLst>
              <a:ext uri="{FF2B5EF4-FFF2-40B4-BE49-F238E27FC236}">
                <a16:creationId xmlns:a16="http://schemas.microsoft.com/office/drawing/2014/main" id="{9C3A514D-6182-4329-9E1C-FC829807723C}"/>
              </a:ext>
            </a:extLst>
          </p:cNvPr>
          <p:cNvSpPr>
            <a:spLocks noGrp="1"/>
          </p:cNvSpPr>
          <p:nvPr>
            <p:ph idx="11" hasCustomPrompt="1"/>
          </p:nvPr>
        </p:nvSpPr>
        <p:spPr>
          <a:xfrm>
            <a:off x="1079500" y="4392721"/>
            <a:ext cx="2895600" cy="445980"/>
          </a:xfrm>
        </p:spPr>
        <p:txBody>
          <a:bodyPr numCol="1" spcCol="0">
            <a:normAutofit/>
          </a:bodyPr>
          <a:lstStyle>
            <a:lvl1pPr marL="0" indent="0">
              <a:buNone/>
              <a:defRPr sz="1200" b="1" i="0" cap="none" baseline="0">
                <a:solidFill>
                  <a:schemeClr val="bg1"/>
                </a:solidFill>
              </a:defRPr>
            </a:lvl1pPr>
            <a:lvl2pPr marL="365760" indent="0">
              <a:buNone/>
              <a:defRPr sz="1800"/>
            </a:lvl2pPr>
            <a:lvl3pPr>
              <a:defRPr sz="1800"/>
            </a:lvl3pPr>
            <a:lvl4pPr>
              <a:defRPr sz="1800"/>
            </a:lvl4pPr>
            <a:lvl5pPr>
              <a:defRPr sz="1800"/>
            </a:lvl5pPr>
          </a:lstStyle>
          <a:p>
            <a:pPr lvl="0"/>
            <a:r>
              <a:rPr lang="en-US" dirty="0"/>
              <a:t>[Month ‘00]</a:t>
            </a:r>
          </a:p>
        </p:txBody>
      </p:sp>
      <p:sp>
        <p:nvSpPr>
          <p:cNvPr id="3" name="Picture Placeholder 2">
            <a:extLst>
              <a:ext uri="{FF2B5EF4-FFF2-40B4-BE49-F238E27FC236}">
                <a16:creationId xmlns:a16="http://schemas.microsoft.com/office/drawing/2014/main" id="{A024B124-5939-4171-A913-0DC15A929BF8}"/>
              </a:ext>
            </a:extLst>
          </p:cNvPr>
          <p:cNvSpPr>
            <a:spLocks noGrp="1"/>
          </p:cNvSpPr>
          <p:nvPr>
            <p:ph type="pic" sz="quarter" idx="12" hasCustomPrompt="1"/>
          </p:nvPr>
        </p:nvSpPr>
        <p:spPr>
          <a:xfrm>
            <a:off x="1079500" y="2120900"/>
            <a:ext cx="1308100" cy="1308100"/>
          </a:xfrm>
        </p:spPr>
        <p:txBody>
          <a:bodyPr>
            <a:normAutofit/>
          </a:bodyPr>
          <a:lstStyle>
            <a:lvl1pPr marL="0" indent="0">
              <a:buNone/>
              <a:defRPr sz="1400">
                <a:solidFill>
                  <a:schemeClr val="bg1"/>
                </a:solidFill>
              </a:defRPr>
            </a:lvl1pPr>
          </a:lstStyle>
          <a:p>
            <a:r>
              <a:rPr lang="en-US"/>
              <a:t>[Icon Placeholder]</a:t>
            </a:r>
          </a:p>
        </p:txBody>
      </p:sp>
      <p:sp>
        <p:nvSpPr>
          <p:cNvPr id="15" name="Rectangle 14">
            <a:extLst>
              <a:ext uri="{FF2B5EF4-FFF2-40B4-BE49-F238E27FC236}">
                <a16:creationId xmlns:a16="http://schemas.microsoft.com/office/drawing/2014/main" id="{0A1C8171-8A51-4EF6-B972-D1F39BFEA51F}"/>
              </a:ext>
            </a:extLst>
          </p:cNvPr>
          <p:cNvSpPr/>
          <p:nvPr userDrawn="1"/>
        </p:nvSpPr>
        <p:spPr>
          <a:xfrm>
            <a:off x="0" y="3892550"/>
            <a:ext cx="12192000" cy="152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7A12A13-9C2B-8845-AFF8-FBB8F6AA5B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udit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1132464"/>
            <a:ext cx="4102100" cy="1325563"/>
          </a:xfrm>
        </p:spPr>
        <p:txBody>
          <a:bodyPr anchor="b" anchorCtr="0"/>
          <a:lstStyle>
            <a:lvl1pPr>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3429000"/>
            <a:ext cx="4102100" cy="2747962"/>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2585027"/>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Picture Placeholder 6">
            <a:extLst>
              <a:ext uri="{FF2B5EF4-FFF2-40B4-BE49-F238E27FC236}">
                <a16:creationId xmlns:a16="http://schemas.microsoft.com/office/drawing/2014/main" id="{1A1F2BD8-B17D-4C47-BCFB-F86D2036E62C}"/>
              </a:ext>
            </a:extLst>
          </p:cNvPr>
          <p:cNvSpPr>
            <a:spLocks noGrp="1"/>
          </p:cNvSpPr>
          <p:nvPr>
            <p:ph type="pic" sz="quarter" idx="10" hasCustomPrompt="1"/>
          </p:nvPr>
        </p:nvSpPr>
        <p:spPr>
          <a:xfrm>
            <a:off x="6096000" y="-60961"/>
            <a:ext cx="6156960" cy="6992983"/>
          </a:xfrm>
          <a:ln w="6350">
            <a:solidFill>
              <a:schemeClr val="accent1"/>
            </a:solidFill>
          </a:ln>
        </p:spPr>
        <p:txBody>
          <a:bodyPr/>
          <a:lstStyle>
            <a:lvl1pPr marL="0" indent="0">
              <a:buNone/>
              <a:defRPr>
                <a:solidFill>
                  <a:schemeClr val="tx2"/>
                </a:solidFill>
              </a:defRPr>
            </a:lvl1pPr>
          </a:lstStyle>
          <a:p>
            <a:r>
              <a:rPr lang="en-US"/>
              <a:t>[Screenshot / large picture]</a:t>
            </a:r>
          </a:p>
        </p:txBody>
      </p:sp>
      <p:pic>
        <p:nvPicPr>
          <p:cNvPr id="6" name="Graphic 5">
            <a:extLst>
              <a:ext uri="{FF2B5EF4-FFF2-40B4-BE49-F238E27FC236}">
                <a16:creationId xmlns:a16="http://schemas.microsoft.com/office/drawing/2014/main" id="{C1EC6F63-E3D5-9140-9893-1635237DEC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4684499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udit 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1132464"/>
            <a:ext cx="4102100"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3429000"/>
            <a:ext cx="4102100" cy="27479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2585027"/>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6096000" y="-60961"/>
            <a:ext cx="6156960" cy="6992983"/>
          </a:xfrm>
          <a:ln w="6350">
            <a:solidFill>
              <a:schemeClr val="tx1">
                <a:lumMod val="75000"/>
              </a:schemeClr>
            </a:solidFill>
          </a:ln>
        </p:spPr>
        <p:txBody>
          <a:bodyPr/>
          <a:lstStyle>
            <a:lvl1pPr marL="0" indent="0">
              <a:buNone/>
              <a:defRPr>
                <a:solidFill>
                  <a:schemeClr val="bg1"/>
                </a:solidFill>
              </a:defRPr>
            </a:lvl1pPr>
          </a:lstStyle>
          <a:p>
            <a:r>
              <a:rPr lang="en-US"/>
              <a:t>[Screenshot / large picture]</a:t>
            </a:r>
          </a:p>
        </p:txBody>
      </p:sp>
      <p:pic>
        <p:nvPicPr>
          <p:cNvPr id="8" name="Graphic 7">
            <a:extLst>
              <a:ext uri="{FF2B5EF4-FFF2-40B4-BE49-F238E27FC236}">
                <a16:creationId xmlns:a16="http://schemas.microsoft.com/office/drawing/2014/main" id="{197880CF-5688-4343-9670-F2C4C1D4B7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470521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848118" y="299456"/>
            <a:ext cx="10171182" cy="1325563"/>
          </a:xfrm>
        </p:spPr>
        <p:txBody>
          <a:bodyPr anchor="b" anchorCtr="0"/>
          <a:lstStyle>
            <a:lvl1pPr>
              <a:defRPr>
                <a:solidFill>
                  <a:schemeClr val="bg1"/>
                </a:solidFill>
              </a:defRPr>
            </a:lvl1pPr>
          </a:lstStyle>
          <a:p>
            <a:r>
              <a:rPr lang="en-US"/>
              <a:t>[Click </a:t>
            </a:r>
            <a:r>
              <a:rPr lang="en-US" dirty="0"/>
              <a:t>to edit Master </a:t>
            </a:r>
            <a:r>
              <a:rPr lang="en-US"/>
              <a:t>title style]</a:t>
            </a:r>
            <a:endParaRPr lang="en-US" dirty="0"/>
          </a:p>
        </p:txBody>
      </p:sp>
      <p:sp>
        <p:nvSpPr>
          <p:cNvPr id="5" name="Content Placeholder 2">
            <a:extLst>
              <a:ext uri="{FF2B5EF4-FFF2-40B4-BE49-F238E27FC236}">
                <a16:creationId xmlns:a16="http://schemas.microsoft.com/office/drawing/2014/main" id="{9809B8B1-BEA4-400F-985B-DEF0895F4182}"/>
              </a:ext>
            </a:extLst>
          </p:cNvPr>
          <p:cNvSpPr>
            <a:spLocks noGrp="1"/>
          </p:cNvSpPr>
          <p:nvPr>
            <p:ph idx="1"/>
          </p:nvPr>
        </p:nvSpPr>
        <p:spPr>
          <a:xfrm>
            <a:off x="848118" y="2340245"/>
            <a:ext cx="10403657" cy="3852216"/>
          </a:xfrm>
        </p:spPr>
        <p:txBody>
          <a:bodyPr>
            <a:normAutofit/>
          </a:bodyPr>
          <a:lstStyle>
            <a:lvl1pPr marL="365760" indent="-365760">
              <a:buClr>
                <a:schemeClr val="bg1"/>
              </a:buClr>
              <a:buFont typeface="Wingdings" charset="2"/>
              <a:buChar char="§"/>
              <a:defRPr sz="2000">
                <a:solidFill>
                  <a:schemeClr val="bg1"/>
                </a:solidFill>
              </a:defRPr>
            </a:lvl1pPr>
            <a:lvl2pPr marL="731520" indent="-365760">
              <a:buClr>
                <a:schemeClr val="bg1"/>
              </a:buClr>
              <a:buFont typeface="Wingdings" charset="2"/>
              <a:buChar char="§"/>
              <a:defRPr sz="2000">
                <a:solidFill>
                  <a:schemeClr val="bg1"/>
                </a:solidFill>
              </a:defRPr>
            </a:lvl2pPr>
            <a:lvl3pPr marL="1097280" indent="-365760">
              <a:buClr>
                <a:schemeClr val="bg1"/>
              </a:buClr>
              <a:buFont typeface="Wingdings" charset="2"/>
              <a:buChar char="§"/>
              <a:defRPr sz="2000">
                <a:solidFill>
                  <a:schemeClr val="bg1"/>
                </a:solidFill>
              </a:defRPr>
            </a:lvl3pPr>
            <a:lvl4pPr marL="1463040" indent="-365760">
              <a:buClr>
                <a:schemeClr val="bg1"/>
              </a:buClr>
              <a:buFont typeface="Wingdings" charset="2"/>
              <a:buChar char="§"/>
              <a:defRPr sz="2000">
                <a:solidFill>
                  <a:schemeClr val="bg1"/>
                </a:solidFill>
              </a:defRPr>
            </a:lvl4pPr>
            <a:lvl5pPr marL="1828800" indent="-365760">
              <a:buClr>
                <a:schemeClr val="bg1"/>
              </a:buClr>
              <a:buFont typeface="Wingdings" charset="2"/>
              <a:buChar cha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AB6BDF93-DBE6-4985-9AF8-29A2553848CD}"/>
              </a:ext>
            </a:extLst>
          </p:cNvPr>
          <p:cNvCxnSpPr>
            <a:cxnSpLocks/>
          </p:cNvCxnSpPr>
          <p:nvPr userDrawn="1"/>
        </p:nvCxnSpPr>
        <p:spPr>
          <a:xfrm>
            <a:off x="0" y="1903108"/>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EE09EF7B-C049-8E47-BA30-CC787C41C4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897500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1400-46C0-DB65-1816-35E3573C72E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D604C27-13FD-E3FA-A2E6-36A25B1661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FAAE2B5-B1F2-3008-1A4A-4007806CDD98}"/>
              </a:ext>
            </a:extLst>
          </p:cNvPr>
          <p:cNvSpPr>
            <a:spLocks noGrp="1"/>
          </p:cNvSpPr>
          <p:nvPr>
            <p:ph type="dt" sz="half" idx="10"/>
          </p:nvPr>
        </p:nvSpPr>
        <p:spPr/>
        <p:txBody>
          <a:bodyPr/>
          <a:lstStyle/>
          <a:p>
            <a:fld id="{EE5D08E2-441C-AB4E-9800-575C61B5B5EB}" type="datetimeFigureOut">
              <a:rPr lang="en-US" smtClean="0"/>
              <a:t>9/5/2023</a:t>
            </a:fld>
            <a:endParaRPr lang="en-US"/>
          </a:p>
        </p:txBody>
      </p:sp>
      <p:sp>
        <p:nvSpPr>
          <p:cNvPr id="5" name="Footer Placeholder 4">
            <a:extLst>
              <a:ext uri="{FF2B5EF4-FFF2-40B4-BE49-F238E27FC236}">
                <a16:creationId xmlns:a16="http://schemas.microsoft.com/office/drawing/2014/main" id="{9D95AAF1-2DBA-539A-9989-872D06B6F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C8626-43FF-80BA-B89D-DED1455BC891}"/>
              </a:ext>
            </a:extLst>
          </p:cNvPr>
          <p:cNvSpPr>
            <a:spLocks noGrp="1"/>
          </p:cNvSpPr>
          <p:nvPr>
            <p:ph type="sldNum" sz="quarter" idx="12"/>
          </p:nvPr>
        </p:nvSpPr>
        <p:spPr/>
        <p:txBody>
          <a:bodyPr/>
          <a:lstStyle/>
          <a:p>
            <a:fld id="{65A58DEF-19C1-BA41-A205-12A68F9E8307}" type="slidenum">
              <a:rPr lang="en-US" smtClean="0"/>
              <a:t>‹#›</a:t>
            </a:fld>
            <a:endParaRPr lang="en-US"/>
          </a:p>
        </p:txBody>
      </p:sp>
    </p:spTree>
    <p:extLst>
      <p:ext uri="{BB962C8B-B14F-4D97-AF65-F5344CB8AC3E}">
        <p14:creationId xmlns:p14="http://schemas.microsoft.com/office/powerpoint/2010/main" val="2999336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21E78-D423-7899-EF5B-A4A817B654B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78C02AB-DA83-1311-2512-1098815774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E70EEBD-55FE-3473-7C12-F80094BB85FF}"/>
              </a:ext>
            </a:extLst>
          </p:cNvPr>
          <p:cNvSpPr>
            <a:spLocks noGrp="1"/>
          </p:cNvSpPr>
          <p:nvPr>
            <p:ph type="dt" sz="half" idx="10"/>
          </p:nvPr>
        </p:nvSpPr>
        <p:spPr/>
        <p:txBody>
          <a:bodyPr/>
          <a:lstStyle/>
          <a:p>
            <a:fld id="{EE5D08E2-441C-AB4E-9800-575C61B5B5EB}" type="datetimeFigureOut">
              <a:rPr lang="en-US" smtClean="0"/>
              <a:t>9/5/2023</a:t>
            </a:fld>
            <a:endParaRPr lang="en-US"/>
          </a:p>
        </p:txBody>
      </p:sp>
      <p:sp>
        <p:nvSpPr>
          <p:cNvPr id="5" name="Footer Placeholder 4">
            <a:extLst>
              <a:ext uri="{FF2B5EF4-FFF2-40B4-BE49-F238E27FC236}">
                <a16:creationId xmlns:a16="http://schemas.microsoft.com/office/drawing/2014/main" id="{C22634DC-4D9A-F98D-6E50-59A5A7016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47356-145E-DAE7-A06A-C9A55398A8A5}"/>
              </a:ext>
            </a:extLst>
          </p:cNvPr>
          <p:cNvSpPr>
            <a:spLocks noGrp="1"/>
          </p:cNvSpPr>
          <p:nvPr>
            <p:ph type="sldNum" sz="quarter" idx="12"/>
          </p:nvPr>
        </p:nvSpPr>
        <p:spPr/>
        <p:txBody>
          <a:bodyPr/>
          <a:lstStyle/>
          <a:p>
            <a:fld id="{65A58DEF-19C1-BA41-A205-12A68F9E8307}" type="slidenum">
              <a:rPr lang="en-US" smtClean="0"/>
              <a:t>‹#›</a:t>
            </a:fld>
            <a:endParaRPr lang="en-US"/>
          </a:p>
        </p:txBody>
      </p:sp>
    </p:spTree>
    <p:extLst>
      <p:ext uri="{BB962C8B-B14F-4D97-AF65-F5344CB8AC3E}">
        <p14:creationId xmlns:p14="http://schemas.microsoft.com/office/powerpoint/2010/main" val="4040385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760AB4-C667-0C4A-8F50-1DF0C3F6F6D4}"/>
              </a:ext>
            </a:extLst>
          </p:cNvPr>
          <p:cNvSpPr/>
          <p:nvPr userDrawn="1"/>
        </p:nvSpPr>
        <p:spPr>
          <a:xfrm>
            <a:off x="-66261" y="3946568"/>
            <a:ext cx="12324522" cy="3103562"/>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1672684"/>
            <a:ext cx="5381050" cy="1964748"/>
          </a:xfrm>
        </p:spPr>
        <p:txBody>
          <a:bodyPr anchor="b">
            <a:normAutofit/>
          </a:bodyPr>
          <a:lstStyle>
            <a:lvl1pPr>
              <a:defRPr sz="4800" b="1" i="0">
                <a:solidFill>
                  <a:srgbClr val="3877B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F76E8658-0FAF-774C-87A9-7AA4E9DD84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5393" y="1198279"/>
            <a:ext cx="7061204" cy="7061204"/>
          </a:xfrm>
          <a:prstGeom prst="rect">
            <a:avLst/>
          </a:prstGeom>
        </p:spPr>
      </p:pic>
      <p:pic>
        <p:nvPicPr>
          <p:cNvPr id="8" name="Graphic 7">
            <a:extLst>
              <a:ext uri="{FF2B5EF4-FFF2-40B4-BE49-F238E27FC236}">
                <a16:creationId xmlns:a16="http://schemas.microsoft.com/office/drawing/2014/main" id="{AE081D44-91E6-A045-861F-0348210A6DE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343" y="399324"/>
            <a:ext cx="2260229" cy="870744"/>
          </a:xfrm>
          <a:prstGeom prst="rect">
            <a:avLst/>
          </a:prstGeom>
        </p:spPr>
      </p:pic>
      <p:sp>
        <p:nvSpPr>
          <p:cNvPr id="14" name="Subtitle 2">
            <a:extLst>
              <a:ext uri="{FF2B5EF4-FFF2-40B4-BE49-F238E27FC236}">
                <a16:creationId xmlns:a16="http://schemas.microsoft.com/office/drawing/2014/main" id="{8CD563B8-9D34-DE4B-9511-868DB976E250}"/>
              </a:ext>
            </a:extLst>
          </p:cNvPr>
          <p:cNvSpPr>
            <a:spLocks noGrp="1"/>
          </p:cNvSpPr>
          <p:nvPr>
            <p:ph type="subTitle" idx="1" hasCustomPrompt="1"/>
          </p:nvPr>
        </p:nvSpPr>
        <p:spPr>
          <a:xfrm>
            <a:off x="1814285" y="4618041"/>
            <a:ext cx="3942057" cy="369459"/>
          </a:xfrm>
        </p:spPr>
        <p:txBody>
          <a:bodyPr>
            <a:noAutofit/>
          </a:bodyPr>
          <a:lstStyle>
            <a:lvl1pPr marL="0" indent="0" algn="l">
              <a:buNone/>
              <a:defRPr sz="2000" b="0" i="0">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15" name="Text Placeholder 26">
            <a:extLst>
              <a:ext uri="{FF2B5EF4-FFF2-40B4-BE49-F238E27FC236}">
                <a16:creationId xmlns:a16="http://schemas.microsoft.com/office/drawing/2014/main" id="{79E38193-CC8D-6847-AC32-38019B61AC29}"/>
              </a:ext>
            </a:extLst>
          </p:cNvPr>
          <p:cNvSpPr>
            <a:spLocks noGrp="1"/>
          </p:cNvSpPr>
          <p:nvPr>
            <p:ph type="body" sz="quarter" idx="11" hasCustomPrompt="1"/>
          </p:nvPr>
        </p:nvSpPr>
        <p:spPr>
          <a:xfrm>
            <a:off x="1814285" y="5132643"/>
            <a:ext cx="3942057" cy="422275"/>
          </a:xfrm>
        </p:spPr>
        <p:txBody>
          <a:bodyPr>
            <a:normAutofit/>
          </a:bodyPr>
          <a:lstStyle>
            <a:lvl1pPr marL="0" indent="0">
              <a:buNone/>
              <a:defRPr sz="1600" b="0" i="1">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16" name="Graphic 15" descr="User outline">
            <a:extLst>
              <a:ext uri="{FF2B5EF4-FFF2-40B4-BE49-F238E27FC236}">
                <a16:creationId xmlns:a16="http://schemas.microsoft.com/office/drawing/2014/main" id="{26026E31-AB6E-8340-8261-80152C94919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9885" y="4583949"/>
            <a:ext cx="914400" cy="914400"/>
          </a:xfrm>
          <a:prstGeom prst="rect">
            <a:avLst/>
          </a:prstGeom>
        </p:spPr>
      </p:pic>
    </p:spTree>
    <p:extLst>
      <p:ext uri="{BB962C8B-B14F-4D97-AF65-F5344CB8AC3E}">
        <p14:creationId xmlns:p14="http://schemas.microsoft.com/office/powerpoint/2010/main" val="1211180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9412-DB88-F334-9ED6-612BB7AE50C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D5B5CEE-0E9D-D807-727A-50C0D47453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A90799-A174-1675-83E8-9D0C8D3B7752}"/>
              </a:ext>
            </a:extLst>
          </p:cNvPr>
          <p:cNvSpPr>
            <a:spLocks noGrp="1"/>
          </p:cNvSpPr>
          <p:nvPr>
            <p:ph type="dt" sz="half" idx="10"/>
          </p:nvPr>
        </p:nvSpPr>
        <p:spPr/>
        <p:txBody>
          <a:bodyPr/>
          <a:lstStyle/>
          <a:p>
            <a:fld id="{EE5D08E2-441C-AB4E-9800-575C61B5B5EB}" type="datetimeFigureOut">
              <a:rPr lang="en-US" smtClean="0"/>
              <a:t>9/5/2023</a:t>
            </a:fld>
            <a:endParaRPr lang="en-US"/>
          </a:p>
        </p:txBody>
      </p:sp>
      <p:sp>
        <p:nvSpPr>
          <p:cNvPr id="5" name="Footer Placeholder 4">
            <a:extLst>
              <a:ext uri="{FF2B5EF4-FFF2-40B4-BE49-F238E27FC236}">
                <a16:creationId xmlns:a16="http://schemas.microsoft.com/office/drawing/2014/main" id="{40A69C26-19E7-556F-CBDE-1D36CE91E0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58F51-E546-E0BE-9BDF-A9E6E9410ED2}"/>
              </a:ext>
            </a:extLst>
          </p:cNvPr>
          <p:cNvSpPr>
            <a:spLocks noGrp="1"/>
          </p:cNvSpPr>
          <p:nvPr>
            <p:ph type="sldNum" sz="quarter" idx="12"/>
          </p:nvPr>
        </p:nvSpPr>
        <p:spPr/>
        <p:txBody>
          <a:bodyPr/>
          <a:lstStyle/>
          <a:p>
            <a:fld id="{65A58DEF-19C1-BA41-A205-12A68F9E8307}" type="slidenum">
              <a:rPr lang="en-US" smtClean="0"/>
              <a:t>‹#›</a:t>
            </a:fld>
            <a:endParaRPr lang="en-US"/>
          </a:p>
        </p:txBody>
      </p:sp>
    </p:spTree>
    <p:extLst>
      <p:ext uri="{BB962C8B-B14F-4D97-AF65-F5344CB8AC3E}">
        <p14:creationId xmlns:p14="http://schemas.microsoft.com/office/powerpoint/2010/main" val="1391384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54DC-00B5-2618-E891-E55997B05A1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5AB80A8-F484-5627-5883-A0A85BFD11A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B698501-0103-9EF0-9268-9DE44DC17A0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DE04F6B-8B08-7FAB-6712-F34F61AAD6C3}"/>
              </a:ext>
            </a:extLst>
          </p:cNvPr>
          <p:cNvSpPr>
            <a:spLocks noGrp="1"/>
          </p:cNvSpPr>
          <p:nvPr>
            <p:ph type="dt" sz="half" idx="10"/>
          </p:nvPr>
        </p:nvSpPr>
        <p:spPr/>
        <p:txBody>
          <a:bodyPr/>
          <a:lstStyle/>
          <a:p>
            <a:fld id="{EE5D08E2-441C-AB4E-9800-575C61B5B5EB}" type="datetimeFigureOut">
              <a:rPr lang="en-US" smtClean="0"/>
              <a:t>9/5/2023</a:t>
            </a:fld>
            <a:endParaRPr lang="en-US"/>
          </a:p>
        </p:txBody>
      </p:sp>
      <p:sp>
        <p:nvSpPr>
          <p:cNvPr id="6" name="Footer Placeholder 5">
            <a:extLst>
              <a:ext uri="{FF2B5EF4-FFF2-40B4-BE49-F238E27FC236}">
                <a16:creationId xmlns:a16="http://schemas.microsoft.com/office/drawing/2014/main" id="{8B6D6404-631A-D386-EBB8-404A7607C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BA55BC-8383-4155-A6DB-CBF1D0CC0BA1}"/>
              </a:ext>
            </a:extLst>
          </p:cNvPr>
          <p:cNvSpPr>
            <a:spLocks noGrp="1"/>
          </p:cNvSpPr>
          <p:nvPr>
            <p:ph type="sldNum" sz="quarter" idx="12"/>
          </p:nvPr>
        </p:nvSpPr>
        <p:spPr/>
        <p:txBody>
          <a:bodyPr/>
          <a:lstStyle/>
          <a:p>
            <a:fld id="{65A58DEF-19C1-BA41-A205-12A68F9E8307}" type="slidenum">
              <a:rPr lang="en-US" smtClean="0"/>
              <a:t>‹#›</a:t>
            </a:fld>
            <a:endParaRPr lang="en-US"/>
          </a:p>
        </p:txBody>
      </p:sp>
    </p:spTree>
    <p:extLst>
      <p:ext uri="{BB962C8B-B14F-4D97-AF65-F5344CB8AC3E}">
        <p14:creationId xmlns:p14="http://schemas.microsoft.com/office/powerpoint/2010/main" val="12493769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029D5-D70E-4046-1EBC-B45C66390C3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2FF18F0-1671-9C39-AED3-E4E61AB727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5670AC6-7E90-1A48-E802-BF02235D689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066A7B1-010C-B7F0-10ED-CC56415EF7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CA310BA-FE35-9330-51BA-119E06F8014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AF3E404-9605-C0F5-B674-A9C85A1F8161}"/>
              </a:ext>
            </a:extLst>
          </p:cNvPr>
          <p:cNvSpPr>
            <a:spLocks noGrp="1"/>
          </p:cNvSpPr>
          <p:nvPr>
            <p:ph type="dt" sz="half" idx="10"/>
          </p:nvPr>
        </p:nvSpPr>
        <p:spPr/>
        <p:txBody>
          <a:bodyPr/>
          <a:lstStyle/>
          <a:p>
            <a:fld id="{EE5D08E2-441C-AB4E-9800-575C61B5B5EB}" type="datetimeFigureOut">
              <a:rPr lang="en-US" smtClean="0"/>
              <a:t>9/5/2023</a:t>
            </a:fld>
            <a:endParaRPr lang="en-US"/>
          </a:p>
        </p:txBody>
      </p:sp>
      <p:sp>
        <p:nvSpPr>
          <p:cNvPr id="8" name="Footer Placeholder 7">
            <a:extLst>
              <a:ext uri="{FF2B5EF4-FFF2-40B4-BE49-F238E27FC236}">
                <a16:creationId xmlns:a16="http://schemas.microsoft.com/office/drawing/2014/main" id="{095D93AA-7D52-B0B0-6068-7629418CCB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36F312-1DBA-DD48-5750-1F99A1BB7AD7}"/>
              </a:ext>
            </a:extLst>
          </p:cNvPr>
          <p:cNvSpPr>
            <a:spLocks noGrp="1"/>
          </p:cNvSpPr>
          <p:nvPr>
            <p:ph type="sldNum" sz="quarter" idx="12"/>
          </p:nvPr>
        </p:nvSpPr>
        <p:spPr/>
        <p:txBody>
          <a:bodyPr/>
          <a:lstStyle/>
          <a:p>
            <a:fld id="{65A58DEF-19C1-BA41-A205-12A68F9E8307}" type="slidenum">
              <a:rPr lang="en-US" smtClean="0"/>
              <a:t>‹#›</a:t>
            </a:fld>
            <a:endParaRPr lang="en-US"/>
          </a:p>
        </p:txBody>
      </p:sp>
    </p:spTree>
    <p:extLst>
      <p:ext uri="{BB962C8B-B14F-4D97-AF65-F5344CB8AC3E}">
        <p14:creationId xmlns:p14="http://schemas.microsoft.com/office/powerpoint/2010/main" val="14120090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358B9-A22B-F306-0728-7929B0CD13A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5F43911-6D6D-484A-52BB-4D149A300733}"/>
              </a:ext>
            </a:extLst>
          </p:cNvPr>
          <p:cNvSpPr>
            <a:spLocks noGrp="1"/>
          </p:cNvSpPr>
          <p:nvPr>
            <p:ph type="dt" sz="half" idx="10"/>
          </p:nvPr>
        </p:nvSpPr>
        <p:spPr/>
        <p:txBody>
          <a:bodyPr/>
          <a:lstStyle/>
          <a:p>
            <a:fld id="{EE5D08E2-441C-AB4E-9800-575C61B5B5EB}" type="datetimeFigureOut">
              <a:rPr lang="en-US" smtClean="0"/>
              <a:t>9/5/2023</a:t>
            </a:fld>
            <a:endParaRPr lang="en-US"/>
          </a:p>
        </p:txBody>
      </p:sp>
      <p:sp>
        <p:nvSpPr>
          <p:cNvPr id="4" name="Footer Placeholder 3">
            <a:extLst>
              <a:ext uri="{FF2B5EF4-FFF2-40B4-BE49-F238E27FC236}">
                <a16:creationId xmlns:a16="http://schemas.microsoft.com/office/drawing/2014/main" id="{CA2AAE8D-916F-AF0A-665E-94496CB929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788479-DE29-DC68-6EFD-0416CCAE14CD}"/>
              </a:ext>
            </a:extLst>
          </p:cNvPr>
          <p:cNvSpPr>
            <a:spLocks noGrp="1"/>
          </p:cNvSpPr>
          <p:nvPr>
            <p:ph type="sldNum" sz="quarter" idx="12"/>
          </p:nvPr>
        </p:nvSpPr>
        <p:spPr/>
        <p:txBody>
          <a:bodyPr/>
          <a:lstStyle/>
          <a:p>
            <a:fld id="{65A58DEF-19C1-BA41-A205-12A68F9E8307}" type="slidenum">
              <a:rPr lang="en-US" smtClean="0"/>
              <a:t>‹#›</a:t>
            </a:fld>
            <a:endParaRPr lang="en-US"/>
          </a:p>
        </p:txBody>
      </p:sp>
    </p:spTree>
    <p:extLst>
      <p:ext uri="{BB962C8B-B14F-4D97-AF65-F5344CB8AC3E}">
        <p14:creationId xmlns:p14="http://schemas.microsoft.com/office/powerpoint/2010/main" val="2913551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D5401D-C575-7EC8-9651-D67BBEBEC2D2}"/>
              </a:ext>
            </a:extLst>
          </p:cNvPr>
          <p:cNvSpPr>
            <a:spLocks noGrp="1"/>
          </p:cNvSpPr>
          <p:nvPr>
            <p:ph type="dt" sz="half" idx="10"/>
          </p:nvPr>
        </p:nvSpPr>
        <p:spPr/>
        <p:txBody>
          <a:bodyPr/>
          <a:lstStyle/>
          <a:p>
            <a:fld id="{EE5D08E2-441C-AB4E-9800-575C61B5B5EB}" type="datetimeFigureOut">
              <a:rPr lang="en-US" smtClean="0"/>
              <a:t>9/5/2023</a:t>
            </a:fld>
            <a:endParaRPr lang="en-US"/>
          </a:p>
        </p:txBody>
      </p:sp>
      <p:sp>
        <p:nvSpPr>
          <p:cNvPr id="3" name="Footer Placeholder 2">
            <a:extLst>
              <a:ext uri="{FF2B5EF4-FFF2-40B4-BE49-F238E27FC236}">
                <a16:creationId xmlns:a16="http://schemas.microsoft.com/office/drawing/2014/main" id="{0574C11D-6A88-464C-E299-2F86A6280D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999C9B-5564-2C61-B8ED-09020CA10365}"/>
              </a:ext>
            </a:extLst>
          </p:cNvPr>
          <p:cNvSpPr>
            <a:spLocks noGrp="1"/>
          </p:cNvSpPr>
          <p:nvPr>
            <p:ph type="sldNum" sz="quarter" idx="12"/>
          </p:nvPr>
        </p:nvSpPr>
        <p:spPr/>
        <p:txBody>
          <a:bodyPr/>
          <a:lstStyle/>
          <a:p>
            <a:fld id="{65A58DEF-19C1-BA41-A205-12A68F9E8307}" type="slidenum">
              <a:rPr lang="en-US" smtClean="0"/>
              <a:t>‹#›</a:t>
            </a:fld>
            <a:endParaRPr lang="en-US"/>
          </a:p>
        </p:txBody>
      </p:sp>
    </p:spTree>
    <p:extLst>
      <p:ext uri="{BB962C8B-B14F-4D97-AF65-F5344CB8AC3E}">
        <p14:creationId xmlns:p14="http://schemas.microsoft.com/office/powerpoint/2010/main" val="1094150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181F2-2687-9B2D-9AE3-369122931FB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EA9EC31-A785-98DC-D4A6-791918EF8D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80337C8-642A-5F13-5FE3-6CDD55447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795093-1557-A117-D4E0-0948F7B5D58A}"/>
              </a:ext>
            </a:extLst>
          </p:cNvPr>
          <p:cNvSpPr>
            <a:spLocks noGrp="1"/>
          </p:cNvSpPr>
          <p:nvPr>
            <p:ph type="dt" sz="half" idx="10"/>
          </p:nvPr>
        </p:nvSpPr>
        <p:spPr/>
        <p:txBody>
          <a:bodyPr/>
          <a:lstStyle/>
          <a:p>
            <a:fld id="{EE5D08E2-441C-AB4E-9800-575C61B5B5EB}" type="datetimeFigureOut">
              <a:rPr lang="en-US" smtClean="0"/>
              <a:t>9/5/2023</a:t>
            </a:fld>
            <a:endParaRPr lang="en-US"/>
          </a:p>
        </p:txBody>
      </p:sp>
      <p:sp>
        <p:nvSpPr>
          <p:cNvPr id="6" name="Footer Placeholder 5">
            <a:extLst>
              <a:ext uri="{FF2B5EF4-FFF2-40B4-BE49-F238E27FC236}">
                <a16:creationId xmlns:a16="http://schemas.microsoft.com/office/drawing/2014/main" id="{0428DB77-6B7C-1F1F-B0EF-48CBE11E5C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B16E8E-C5FC-B8FF-B40B-EA53E10C7E5A}"/>
              </a:ext>
            </a:extLst>
          </p:cNvPr>
          <p:cNvSpPr>
            <a:spLocks noGrp="1"/>
          </p:cNvSpPr>
          <p:nvPr>
            <p:ph type="sldNum" sz="quarter" idx="12"/>
          </p:nvPr>
        </p:nvSpPr>
        <p:spPr/>
        <p:txBody>
          <a:bodyPr/>
          <a:lstStyle/>
          <a:p>
            <a:fld id="{65A58DEF-19C1-BA41-A205-12A68F9E8307}" type="slidenum">
              <a:rPr lang="en-US" smtClean="0"/>
              <a:t>‹#›</a:t>
            </a:fld>
            <a:endParaRPr lang="en-US"/>
          </a:p>
        </p:txBody>
      </p:sp>
    </p:spTree>
    <p:extLst>
      <p:ext uri="{BB962C8B-B14F-4D97-AF65-F5344CB8AC3E}">
        <p14:creationId xmlns:p14="http://schemas.microsoft.com/office/powerpoint/2010/main" val="1893049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42C0-5375-6729-FE5F-AD1F97ECB2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4567E0A-E048-9AFA-8409-5864D148B4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B01194-3AEF-CC48-3361-1DF58C34D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DD8E9B0-606E-5C3F-F804-AAB912AC6CB8}"/>
              </a:ext>
            </a:extLst>
          </p:cNvPr>
          <p:cNvSpPr>
            <a:spLocks noGrp="1"/>
          </p:cNvSpPr>
          <p:nvPr>
            <p:ph type="dt" sz="half" idx="10"/>
          </p:nvPr>
        </p:nvSpPr>
        <p:spPr/>
        <p:txBody>
          <a:bodyPr/>
          <a:lstStyle/>
          <a:p>
            <a:fld id="{EE5D08E2-441C-AB4E-9800-575C61B5B5EB}" type="datetimeFigureOut">
              <a:rPr lang="en-US" smtClean="0"/>
              <a:t>9/5/2023</a:t>
            </a:fld>
            <a:endParaRPr lang="en-US"/>
          </a:p>
        </p:txBody>
      </p:sp>
      <p:sp>
        <p:nvSpPr>
          <p:cNvPr id="6" name="Footer Placeholder 5">
            <a:extLst>
              <a:ext uri="{FF2B5EF4-FFF2-40B4-BE49-F238E27FC236}">
                <a16:creationId xmlns:a16="http://schemas.microsoft.com/office/drawing/2014/main" id="{B67A7478-114F-97B2-0A2D-A61F89F27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CCC82C-16C4-263F-90DE-9026C052C1CC}"/>
              </a:ext>
            </a:extLst>
          </p:cNvPr>
          <p:cNvSpPr>
            <a:spLocks noGrp="1"/>
          </p:cNvSpPr>
          <p:nvPr>
            <p:ph type="sldNum" sz="quarter" idx="12"/>
          </p:nvPr>
        </p:nvSpPr>
        <p:spPr/>
        <p:txBody>
          <a:bodyPr/>
          <a:lstStyle/>
          <a:p>
            <a:fld id="{65A58DEF-19C1-BA41-A205-12A68F9E8307}" type="slidenum">
              <a:rPr lang="en-US" smtClean="0"/>
              <a:t>‹#›</a:t>
            </a:fld>
            <a:endParaRPr lang="en-US"/>
          </a:p>
        </p:txBody>
      </p:sp>
    </p:spTree>
    <p:extLst>
      <p:ext uri="{BB962C8B-B14F-4D97-AF65-F5344CB8AC3E}">
        <p14:creationId xmlns:p14="http://schemas.microsoft.com/office/powerpoint/2010/main" val="4025285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342C-5CF4-B30D-CB0D-E8C08F31B06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766D4DE-E341-E453-039D-03393F8471C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802B92-7B64-55F0-4A27-DA86E1CA4372}"/>
              </a:ext>
            </a:extLst>
          </p:cNvPr>
          <p:cNvSpPr>
            <a:spLocks noGrp="1"/>
          </p:cNvSpPr>
          <p:nvPr>
            <p:ph type="dt" sz="half" idx="10"/>
          </p:nvPr>
        </p:nvSpPr>
        <p:spPr/>
        <p:txBody>
          <a:bodyPr/>
          <a:lstStyle/>
          <a:p>
            <a:fld id="{EE5D08E2-441C-AB4E-9800-575C61B5B5EB}" type="datetimeFigureOut">
              <a:rPr lang="en-US" smtClean="0"/>
              <a:t>9/5/2023</a:t>
            </a:fld>
            <a:endParaRPr lang="en-US"/>
          </a:p>
        </p:txBody>
      </p:sp>
      <p:sp>
        <p:nvSpPr>
          <p:cNvPr id="5" name="Footer Placeholder 4">
            <a:extLst>
              <a:ext uri="{FF2B5EF4-FFF2-40B4-BE49-F238E27FC236}">
                <a16:creationId xmlns:a16="http://schemas.microsoft.com/office/drawing/2014/main" id="{B4AFA4C7-372B-BA6B-69C7-A593DDC16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18CE6-2A55-EA16-76AD-70BD58CB0A85}"/>
              </a:ext>
            </a:extLst>
          </p:cNvPr>
          <p:cNvSpPr>
            <a:spLocks noGrp="1"/>
          </p:cNvSpPr>
          <p:nvPr>
            <p:ph type="sldNum" sz="quarter" idx="12"/>
          </p:nvPr>
        </p:nvSpPr>
        <p:spPr/>
        <p:txBody>
          <a:bodyPr/>
          <a:lstStyle/>
          <a:p>
            <a:fld id="{65A58DEF-19C1-BA41-A205-12A68F9E8307}" type="slidenum">
              <a:rPr lang="en-US" smtClean="0"/>
              <a:t>‹#›</a:t>
            </a:fld>
            <a:endParaRPr lang="en-US"/>
          </a:p>
        </p:txBody>
      </p:sp>
    </p:spTree>
    <p:extLst>
      <p:ext uri="{BB962C8B-B14F-4D97-AF65-F5344CB8AC3E}">
        <p14:creationId xmlns:p14="http://schemas.microsoft.com/office/powerpoint/2010/main" val="1043393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1C5390-FC82-BF18-0F0E-FD4D27B709E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1973E46-B41C-FA57-F671-BCD93762223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79ABACF-0CBF-6BF9-52E6-CDF0FC080BBF}"/>
              </a:ext>
            </a:extLst>
          </p:cNvPr>
          <p:cNvSpPr>
            <a:spLocks noGrp="1"/>
          </p:cNvSpPr>
          <p:nvPr>
            <p:ph type="dt" sz="half" idx="10"/>
          </p:nvPr>
        </p:nvSpPr>
        <p:spPr/>
        <p:txBody>
          <a:bodyPr/>
          <a:lstStyle/>
          <a:p>
            <a:fld id="{EE5D08E2-441C-AB4E-9800-575C61B5B5EB}" type="datetimeFigureOut">
              <a:rPr lang="en-US" smtClean="0"/>
              <a:t>9/5/2023</a:t>
            </a:fld>
            <a:endParaRPr lang="en-US"/>
          </a:p>
        </p:txBody>
      </p:sp>
      <p:sp>
        <p:nvSpPr>
          <p:cNvPr id="5" name="Footer Placeholder 4">
            <a:extLst>
              <a:ext uri="{FF2B5EF4-FFF2-40B4-BE49-F238E27FC236}">
                <a16:creationId xmlns:a16="http://schemas.microsoft.com/office/drawing/2014/main" id="{8E30981B-7EF9-F3E5-0DEA-A16A77CDE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8A0B9B-B60D-5D51-C7EE-4BBF715C4617}"/>
              </a:ext>
            </a:extLst>
          </p:cNvPr>
          <p:cNvSpPr>
            <a:spLocks noGrp="1"/>
          </p:cNvSpPr>
          <p:nvPr>
            <p:ph type="sldNum" sz="quarter" idx="12"/>
          </p:nvPr>
        </p:nvSpPr>
        <p:spPr/>
        <p:txBody>
          <a:bodyPr/>
          <a:lstStyle/>
          <a:p>
            <a:fld id="{65A58DEF-19C1-BA41-A205-12A68F9E8307}" type="slidenum">
              <a:rPr lang="en-US" smtClean="0"/>
              <a:t>‹#›</a:t>
            </a:fld>
            <a:endParaRPr lang="en-US"/>
          </a:p>
        </p:txBody>
      </p:sp>
    </p:spTree>
    <p:extLst>
      <p:ext uri="{BB962C8B-B14F-4D97-AF65-F5344CB8AC3E}">
        <p14:creationId xmlns:p14="http://schemas.microsoft.com/office/powerpoint/2010/main" val="38344710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0015-63E6-603D-B43E-B87B93C5C8A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B4F14E8-E0A0-2A3D-7BC9-EA959D76D7E9}"/>
              </a:ext>
            </a:extLst>
          </p:cNvPr>
          <p:cNvSpPr>
            <a:spLocks noGrp="1"/>
          </p:cNvSpPr>
          <p:nvPr>
            <p:ph type="dt" sz="half" idx="10"/>
          </p:nvPr>
        </p:nvSpPr>
        <p:spPr/>
        <p:txBody>
          <a:bodyPr/>
          <a:lstStyle/>
          <a:p>
            <a:fld id="{EE5D08E2-441C-AB4E-9800-575C61B5B5EB}" type="datetimeFigureOut">
              <a:rPr lang="en-US" smtClean="0"/>
              <a:t>9/5/2023</a:t>
            </a:fld>
            <a:endParaRPr lang="en-US"/>
          </a:p>
        </p:txBody>
      </p:sp>
      <p:sp>
        <p:nvSpPr>
          <p:cNvPr id="4" name="Footer Placeholder 3">
            <a:extLst>
              <a:ext uri="{FF2B5EF4-FFF2-40B4-BE49-F238E27FC236}">
                <a16:creationId xmlns:a16="http://schemas.microsoft.com/office/drawing/2014/main" id="{F193CE91-66A4-9F13-0E09-67E651070E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55E622-647E-1C0B-77E0-60DEBD96C345}"/>
              </a:ext>
            </a:extLst>
          </p:cNvPr>
          <p:cNvSpPr>
            <a:spLocks noGrp="1"/>
          </p:cNvSpPr>
          <p:nvPr>
            <p:ph type="sldNum" sz="quarter" idx="12"/>
          </p:nvPr>
        </p:nvSpPr>
        <p:spPr/>
        <p:txBody>
          <a:bodyPr/>
          <a:lstStyle/>
          <a:p>
            <a:fld id="{65A58DEF-19C1-BA41-A205-12A68F9E8307}" type="slidenum">
              <a:rPr lang="en-US" smtClean="0"/>
              <a:t>‹#›</a:t>
            </a:fld>
            <a:endParaRPr lang="en-US"/>
          </a:p>
        </p:txBody>
      </p:sp>
    </p:spTree>
    <p:extLst>
      <p:ext uri="{BB962C8B-B14F-4D97-AF65-F5344CB8AC3E}">
        <p14:creationId xmlns:p14="http://schemas.microsoft.com/office/powerpoint/2010/main" val="425488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1A3B5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447" y="365125"/>
            <a:ext cx="3103353" cy="1325563"/>
          </a:xfrm>
        </p:spPr>
        <p:txBody>
          <a:bodyPr/>
          <a:lstStyle>
            <a:lvl1pPr>
              <a:defRPr>
                <a:solidFill>
                  <a:srgbClr val="D4E6F4"/>
                </a:solidFill>
              </a:defRPr>
            </a:lvl1pPr>
          </a:lstStyle>
          <a:p>
            <a:r>
              <a:rPr lang="en-US"/>
              <a:t>Master title style</a:t>
            </a:r>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bg1"/>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p:cNvCxnSpPr/>
          <p:nvPr userDrawn="1"/>
        </p:nvCxnSpPr>
        <p:spPr>
          <a:xfrm>
            <a:off x="287079" y="1924493"/>
            <a:ext cx="3764221" cy="0"/>
          </a:xfrm>
          <a:prstGeom prst="line">
            <a:avLst/>
          </a:prstGeom>
          <a:ln w="44450">
            <a:solidFill>
              <a:srgbClr val="FE663B"/>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3FE8917-ED19-0B41-911F-AF0EA731E7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562862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Section Blue">
    <p:spTree>
      <p:nvGrpSpPr>
        <p:cNvPr id="1" name=""/>
        <p:cNvGrpSpPr/>
        <p:nvPr/>
      </p:nvGrpSpPr>
      <p:grpSpPr>
        <a:xfrm>
          <a:off x="0" y="0"/>
          <a:ext cx="0" cy="0"/>
          <a:chOff x="0" y="0"/>
          <a:chExt cx="0" cy="0"/>
        </a:xfrm>
      </p:grpSpPr>
      <p:sp>
        <p:nvSpPr>
          <p:cNvPr id="8" name="Diagonal Stripe 7">
            <a:extLst>
              <a:ext uri="{FF2B5EF4-FFF2-40B4-BE49-F238E27FC236}">
                <a16:creationId xmlns:a16="http://schemas.microsoft.com/office/drawing/2014/main" id="{9F5C0735-F265-FD4C-83E6-ED399923784A}"/>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Lst>
          </p:cNvPr>
          <p:cNvSpPr/>
          <p:nvPr userDrawn="1"/>
        </p:nvSpPr>
        <p:spPr>
          <a:xfrm>
            <a:off x="1" y="0"/>
            <a:ext cx="50343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62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Blue">
    <p:spTree>
      <p:nvGrpSpPr>
        <p:cNvPr id="1" name=""/>
        <p:cNvGrpSpPr/>
        <p:nvPr/>
      </p:nvGrpSpPr>
      <p:grpSpPr>
        <a:xfrm>
          <a:off x="0" y="0"/>
          <a:ext cx="0" cy="0"/>
          <a:chOff x="0" y="0"/>
          <a:chExt cx="0" cy="0"/>
        </a:xfrm>
      </p:grpSpPr>
      <p:pic>
        <p:nvPicPr>
          <p:cNvPr id="8" name="Picture 7" descr="A picture containing text, monitor, electronics, display&#10;&#10;Description automatically generated">
            <a:extLst>
              <a:ext uri="{FF2B5EF4-FFF2-40B4-BE49-F238E27FC236}">
                <a16:creationId xmlns:a16="http://schemas.microsoft.com/office/drawing/2014/main" id="{F812367A-7503-C34E-BDFB-5B878D3D9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4142" y="1327505"/>
            <a:ext cx="8100142" cy="4674939"/>
          </a:xfrm>
          <a:prstGeom prst="rect">
            <a:avLst/>
          </a:prstGeom>
        </p:spPr>
      </p:pic>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5535560" y="365125"/>
            <a:ext cx="6243485"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5535560" y="2254827"/>
            <a:ext cx="6243485" cy="3922136"/>
          </a:xfrm>
        </p:spPr>
        <p:txBody>
          <a:bodyPr numCol="1"/>
          <a:lstStyle>
            <a:lvl1pPr>
              <a:buClr>
                <a:srgbClr val="3877BB"/>
              </a:buClr>
              <a:defRPr/>
            </a:lvl1pPr>
            <a:lvl2pPr>
              <a:buClr>
                <a:srgbClr val="3877BB"/>
              </a:buClr>
              <a:defRPr/>
            </a:lvl2pPr>
            <a:lvl3pPr>
              <a:buClr>
                <a:srgbClr val="3877BB"/>
              </a:buClr>
              <a:defRPr/>
            </a:lvl3pPr>
            <a:lvl4pPr>
              <a:buClr>
                <a:srgbClr val="3877BB"/>
              </a:buClr>
              <a:defRPr/>
            </a:lvl4pPr>
            <a:lvl5pPr>
              <a:buClr>
                <a:srgbClr val="3877BB"/>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gonal Stripe 13">
            <a:extLst>
              <a:ext uri="{FF2B5EF4-FFF2-40B4-BE49-F238E27FC236}">
                <a16:creationId xmlns:a16="http://schemas.microsoft.com/office/drawing/2014/main" id="{FBA41FFF-7DFC-094C-96A5-36C884F2F375}"/>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8721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3877BB"/>
              </a:buClr>
              <a:defRPr/>
            </a:lvl1pPr>
            <a:lvl2pPr>
              <a:buClr>
                <a:srgbClr val="3877BB"/>
              </a:buClr>
              <a:defRPr/>
            </a:lvl2pPr>
            <a:lvl3pPr>
              <a:buClr>
                <a:srgbClr val="3877BB"/>
              </a:buClr>
              <a:defRPr/>
            </a:lvl3pPr>
            <a:lvl4pPr>
              <a:buClr>
                <a:srgbClr val="3877BB"/>
              </a:buClr>
              <a:defRPr/>
            </a:lvl4pPr>
            <a:lvl5pPr>
              <a:buClr>
                <a:srgbClr val="3877BB"/>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gonal Stripe 13">
            <a:extLst>
              <a:ext uri="{FF2B5EF4-FFF2-40B4-BE49-F238E27FC236}">
                <a16:creationId xmlns:a16="http://schemas.microsoft.com/office/drawing/2014/main" id="{FBA41FFF-7DFC-094C-96A5-36C884F2F375}"/>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0075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Blu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1" name="Diagonal Stripe 10">
            <a:extLst>
              <a:ext uri="{FF2B5EF4-FFF2-40B4-BE49-F238E27FC236}">
                <a16:creationId xmlns:a16="http://schemas.microsoft.com/office/drawing/2014/main" id="{F4D2313D-445B-1749-9332-140F28D8FA48}"/>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ontent Placeholder 2">
            <a:extLst>
              <a:ext uri="{FF2B5EF4-FFF2-40B4-BE49-F238E27FC236}">
                <a16:creationId xmlns:a16="http://schemas.microsoft.com/office/drawing/2014/main" id="{CFCB8FB9-1DFE-DF48-B927-892C67DADE00}"/>
              </a:ext>
            </a:extLst>
          </p:cNvPr>
          <p:cNvSpPr>
            <a:spLocks noGrp="1"/>
          </p:cNvSpPr>
          <p:nvPr>
            <p:ph idx="1" hasCustomPrompt="1"/>
          </p:nvPr>
        </p:nvSpPr>
        <p:spPr>
          <a:xfrm>
            <a:off x="1066799" y="2254827"/>
            <a:ext cx="8131791" cy="3922136"/>
          </a:xfrm>
        </p:spPr>
        <p:txBody>
          <a:bodyPr numCol="1"/>
          <a:lstStyle>
            <a:lvl1pPr>
              <a:buClr>
                <a:srgbClr val="3877BB"/>
              </a:buClr>
              <a:defRPr>
                <a:solidFill>
                  <a:schemeClr val="accent1">
                    <a:lumMod val="10000"/>
                  </a:schemeClr>
                </a:solidFill>
              </a:defRPr>
            </a:lvl1pPr>
            <a:lvl2pPr>
              <a:buClr>
                <a:srgbClr val="3877BB"/>
              </a:buClr>
              <a:defRPr>
                <a:solidFill>
                  <a:schemeClr val="accent1">
                    <a:lumMod val="10000"/>
                  </a:schemeClr>
                </a:solidFill>
              </a:defRPr>
            </a:lvl2pPr>
            <a:lvl3pPr>
              <a:buClr>
                <a:srgbClr val="3877BB"/>
              </a:buClr>
              <a:defRPr>
                <a:solidFill>
                  <a:schemeClr val="accent1">
                    <a:lumMod val="10000"/>
                  </a:schemeClr>
                </a:solidFill>
              </a:defRPr>
            </a:lvl3pPr>
            <a:lvl4pPr>
              <a:buClr>
                <a:srgbClr val="3877BB"/>
              </a:buClr>
              <a:defRPr>
                <a:solidFill>
                  <a:schemeClr val="accent1">
                    <a:lumMod val="10000"/>
                  </a:schemeClr>
                </a:solidFill>
              </a:defRPr>
            </a:lvl4pPr>
            <a:lvl5pPr>
              <a:buClr>
                <a:srgbClr val="3877BB"/>
              </a:buClr>
              <a:defRPr>
                <a:solidFill>
                  <a:schemeClr val="accent1">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4E78468F-6640-2043-896C-0F489B894DE6}"/>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7002147-2B19-F846-8342-4AB09A07BE24}"/>
              </a:ext>
            </a:extLst>
          </p:cNvPr>
          <p:cNvSpPr/>
          <p:nvPr userDrawn="1"/>
        </p:nvSpPr>
        <p:spPr>
          <a:xfrm>
            <a:off x="0" y="0"/>
            <a:ext cx="12191999" cy="1912139"/>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4E6F4"/>
              </a:solidFill>
            </a:endParaRPr>
          </a:p>
        </p:txBody>
      </p:sp>
      <p:sp>
        <p:nvSpPr>
          <p:cNvPr id="18" name="Title 1">
            <a:extLst>
              <a:ext uri="{FF2B5EF4-FFF2-40B4-BE49-F238E27FC236}">
                <a16:creationId xmlns:a16="http://schemas.microsoft.com/office/drawing/2014/main" id="{60339787-6830-C548-B652-89566B645CD4}"/>
              </a:ext>
            </a:extLst>
          </p:cNvPr>
          <p:cNvSpPr>
            <a:spLocks noGrp="1"/>
          </p:cNvSpPr>
          <p:nvPr>
            <p:ph type="title" hasCustomPrompt="1"/>
          </p:nvPr>
        </p:nvSpPr>
        <p:spPr>
          <a:xfrm>
            <a:off x="1066800" y="218364"/>
            <a:ext cx="9783170" cy="1433015"/>
          </a:xfrm>
        </p:spPr>
        <p:txBody>
          <a:bodyPr anchor="b" anchorCtr="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381229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696672-4053-40B2-8D5A-353AB7048B49}"/>
              </a:ext>
            </a:extLst>
          </p:cNvPr>
          <p:cNvSpPr>
            <a:spLocks noGrp="1"/>
          </p:cNvSpPr>
          <p:nvPr>
            <p:ph type="title"/>
          </p:nvPr>
        </p:nvSpPr>
        <p:spPr>
          <a:xfrm>
            <a:off x="1066800" y="365125"/>
            <a:ext cx="10058400" cy="1325563"/>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69E07F-966D-40C4-889D-88FA8BC10479}"/>
              </a:ext>
            </a:extLst>
          </p:cNvPr>
          <p:cNvSpPr>
            <a:spLocks noGrp="1"/>
          </p:cNvSpPr>
          <p:nvPr>
            <p:ph type="body" idx="1"/>
          </p:nvPr>
        </p:nvSpPr>
        <p:spPr>
          <a:xfrm>
            <a:off x="1066800" y="2254827"/>
            <a:ext cx="10058400" cy="3922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8251081"/>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736" r:id="rId3"/>
    <p:sldLayoutId id="2147483737" r:id="rId4"/>
    <p:sldLayoutId id="2147483738" r:id="rId5"/>
    <p:sldLayoutId id="2147483739" r:id="rId6"/>
    <p:sldLayoutId id="2147483740" r:id="rId7"/>
    <p:sldLayoutId id="2147483744" r:id="rId8"/>
    <p:sldLayoutId id="2147483741" r:id="rId9"/>
    <p:sldLayoutId id="2147483742" r:id="rId10"/>
    <p:sldLayoutId id="2147483743" r:id="rId11"/>
    <p:sldLayoutId id="2147483734" r:id="rId12"/>
    <p:sldLayoutId id="2147483727" r:id="rId13"/>
    <p:sldLayoutId id="2147483724" r:id="rId14"/>
    <p:sldLayoutId id="2147483732" r:id="rId15"/>
    <p:sldLayoutId id="2147483712" r:id="rId16"/>
    <p:sldLayoutId id="2147483729" r:id="rId17"/>
    <p:sldLayoutId id="2147483730" r:id="rId18"/>
    <p:sldLayoutId id="2147483731" r:id="rId19"/>
    <p:sldLayoutId id="2147483721" r:id="rId20"/>
    <p:sldLayoutId id="2147483681" r:id="rId21"/>
    <p:sldLayoutId id="2147483682" r:id="rId22"/>
    <p:sldLayoutId id="2147483723" r:id="rId23"/>
    <p:sldLayoutId id="2147483714" r:id="rId24"/>
    <p:sldLayoutId id="2147483713" r:id="rId25"/>
    <p:sldLayoutId id="2147483719" r:id="rId26"/>
    <p:sldLayoutId id="2147483650" r:id="rId27"/>
    <p:sldLayoutId id="2147483679" r:id="rId28"/>
    <p:sldLayoutId id="2147483666" r:id="rId29"/>
    <p:sldLayoutId id="2147483662" r:id="rId30"/>
    <p:sldLayoutId id="2147483651" r:id="rId31"/>
    <p:sldLayoutId id="2147483692" r:id="rId32"/>
    <p:sldLayoutId id="2147483706" r:id="rId33"/>
    <p:sldLayoutId id="2147483653" r:id="rId34"/>
    <p:sldLayoutId id="2147483674" r:id="rId35"/>
    <p:sldLayoutId id="2147483684" r:id="rId36"/>
    <p:sldLayoutId id="2147483685" r:id="rId37"/>
    <p:sldLayoutId id="2147483688" r:id="rId38"/>
    <p:sldLayoutId id="2147483689" r:id="rId39"/>
    <p:sldLayoutId id="2147483686" r:id="rId40"/>
    <p:sldLayoutId id="2147483696" r:id="rId41"/>
    <p:sldLayoutId id="2147483702" r:id="rId42"/>
    <p:sldLayoutId id="2147483655" r:id="rId43"/>
    <p:sldLayoutId id="2147483718" r:id="rId44"/>
    <p:sldLayoutId id="2147483658" r:id="rId45"/>
    <p:sldLayoutId id="2147483659" r:id="rId46"/>
    <p:sldLayoutId id="2147483707" r:id="rId47"/>
  </p:sldLayoutIdLst>
  <p:txStyles>
    <p:titleStyle>
      <a:lvl1pPr algn="l" defTabSz="914400" rtl="0" eaLnBrk="1" latinLnBrk="0" hangingPunct="1">
        <a:lnSpc>
          <a:spcPct val="90000"/>
        </a:lnSpc>
        <a:spcBef>
          <a:spcPct val="0"/>
        </a:spcBef>
        <a:buNone/>
        <a:defRPr sz="4400" b="1" kern="1200"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65760" indent="-365760" algn="l" defTabSz="914400" rtl="0" eaLnBrk="1" latinLnBrk="0" hangingPunct="1">
        <a:lnSpc>
          <a:spcPct val="100000"/>
        </a:lnSpc>
        <a:spcBef>
          <a:spcPts val="1200"/>
        </a:spcBef>
        <a:spcAft>
          <a:spcPts val="1200"/>
        </a:spcAft>
        <a:buClr>
          <a:schemeClr val="accent4"/>
        </a:buClr>
        <a:buFont typeface="Wingdings" panose="05000000000000000000"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BF8D3-DE67-63FE-2AFF-544EE8B28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FBA4FEE-508B-0774-65A0-6F359E104D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D84CFE-1AEB-B21F-7DDF-60DF090589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D08E2-441C-AB4E-9800-575C61B5B5EB}" type="datetimeFigureOut">
              <a:rPr lang="en-US" smtClean="0"/>
              <a:t>9/5/2023</a:t>
            </a:fld>
            <a:endParaRPr lang="en-US"/>
          </a:p>
        </p:txBody>
      </p:sp>
      <p:sp>
        <p:nvSpPr>
          <p:cNvPr id="5" name="Footer Placeholder 4">
            <a:extLst>
              <a:ext uri="{FF2B5EF4-FFF2-40B4-BE49-F238E27FC236}">
                <a16:creationId xmlns:a16="http://schemas.microsoft.com/office/drawing/2014/main" id="{B1891A1C-6A23-082E-F449-488E69EE5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F756FF-11CA-B377-B1B7-616530D889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58DEF-19C1-BA41-A205-12A68F9E8307}" type="slidenum">
              <a:rPr lang="en-US" smtClean="0"/>
              <a:t>‹#›</a:t>
            </a:fld>
            <a:endParaRPr lang="en-US"/>
          </a:p>
        </p:txBody>
      </p:sp>
    </p:spTree>
    <p:extLst>
      <p:ext uri="{BB962C8B-B14F-4D97-AF65-F5344CB8AC3E}">
        <p14:creationId xmlns:p14="http://schemas.microsoft.com/office/powerpoint/2010/main" val="299078900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29.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5.xml"/><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54.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9.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image" Target="../media/image29.sv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1C63B3-7015-C60E-878F-107D644F92E2}"/>
              </a:ext>
            </a:extLst>
          </p:cNvPr>
          <p:cNvSpPr>
            <a:spLocks noGrp="1"/>
          </p:cNvSpPr>
          <p:nvPr>
            <p:ph type="body" sz="quarter" idx="11"/>
          </p:nvPr>
        </p:nvSpPr>
        <p:spPr/>
        <p:txBody>
          <a:bodyPr/>
          <a:lstStyle/>
          <a:p>
            <a:r>
              <a:rPr lang="en-US" dirty="0"/>
              <a:t>ARC Consultant</a:t>
            </a:r>
          </a:p>
        </p:txBody>
      </p:sp>
      <p:sp>
        <p:nvSpPr>
          <p:cNvPr id="3" name="Subtitle 2">
            <a:extLst>
              <a:ext uri="{FF2B5EF4-FFF2-40B4-BE49-F238E27FC236}">
                <a16:creationId xmlns:a16="http://schemas.microsoft.com/office/drawing/2014/main" id="{E0348DEB-2C85-94D5-7560-9F715D9D04F8}"/>
              </a:ext>
            </a:extLst>
          </p:cNvPr>
          <p:cNvSpPr>
            <a:spLocks noGrp="1"/>
          </p:cNvSpPr>
          <p:nvPr>
            <p:ph type="subTitle" idx="1"/>
          </p:nvPr>
        </p:nvSpPr>
        <p:spPr/>
        <p:txBody>
          <a:bodyPr/>
          <a:lstStyle/>
          <a:p>
            <a:r>
              <a:rPr lang="en-US" dirty="0"/>
              <a:t>James Edwards</a:t>
            </a:r>
          </a:p>
        </p:txBody>
      </p:sp>
      <p:sp>
        <p:nvSpPr>
          <p:cNvPr id="2" name="Title 1">
            <a:extLst>
              <a:ext uri="{FF2B5EF4-FFF2-40B4-BE49-F238E27FC236}">
                <a16:creationId xmlns:a16="http://schemas.microsoft.com/office/drawing/2014/main" id="{81995D9B-E864-566D-5E42-1B9767332969}"/>
              </a:ext>
            </a:extLst>
          </p:cNvPr>
          <p:cNvSpPr>
            <a:spLocks noGrp="1"/>
          </p:cNvSpPr>
          <p:nvPr>
            <p:ph type="title"/>
          </p:nvPr>
        </p:nvSpPr>
        <p:spPr>
          <a:xfrm>
            <a:off x="1184343" y="1672684"/>
            <a:ext cx="7862380" cy="1964748"/>
          </a:xfrm>
        </p:spPr>
        <p:txBody>
          <a:bodyPr>
            <a:normAutofit/>
          </a:bodyPr>
          <a:lstStyle/>
          <a:p>
            <a:pPr>
              <a:lnSpc>
                <a:spcPct val="100000"/>
              </a:lnSpc>
            </a:pPr>
            <a:r>
              <a:rPr lang="en-US" sz="5000" dirty="0"/>
              <a:t>Accessibility Testing </a:t>
            </a:r>
            <a:br>
              <a:rPr lang="en-US" sz="5000" dirty="0"/>
            </a:br>
            <a:r>
              <a:rPr lang="en-US" sz="5000" dirty="0"/>
              <a:t>with WCAG 2.2</a:t>
            </a:r>
          </a:p>
        </p:txBody>
      </p:sp>
    </p:spTree>
    <p:extLst>
      <p:ext uri="{BB962C8B-B14F-4D97-AF65-F5344CB8AC3E}">
        <p14:creationId xmlns:p14="http://schemas.microsoft.com/office/powerpoint/2010/main" val="493238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8" y="2254827"/>
            <a:ext cx="9380707" cy="3922136"/>
          </a:xfrm>
        </p:spPr>
        <p:txBody>
          <a:bodyPr/>
          <a:lstStyle/>
          <a:p>
            <a:pPr marL="0" indent="0">
              <a:buNone/>
            </a:pPr>
            <a:r>
              <a:rPr lang="en-US" dirty="0"/>
              <a:t>No obvious barriers.</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Testing barriers for 3.2.6</a:t>
            </a:r>
          </a:p>
        </p:txBody>
      </p:sp>
    </p:spTree>
    <p:extLst>
      <p:ext uri="{BB962C8B-B14F-4D97-AF65-F5344CB8AC3E}">
        <p14:creationId xmlns:p14="http://schemas.microsoft.com/office/powerpoint/2010/main" val="2265316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9" y="2254827"/>
            <a:ext cx="9011056" cy="3922136"/>
          </a:xfrm>
        </p:spPr>
        <p:txBody>
          <a:bodyPr/>
          <a:lstStyle/>
          <a:p>
            <a:pPr marL="0" indent="0">
              <a:lnSpc>
                <a:spcPct val="150000"/>
              </a:lnSpc>
              <a:buNone/>
            </a:pPr>
            <a:r>
              <a:rPr lang="en-US" b="1" dirty="0">
                <a:solidFill>
                  <a:schemeClr val="accent2"/>
                </a:solidFill>
              </a:rPr>
              <a:t>CANNOT BE TESTED BY AUTOMATION.</a:t>
            </a:r>
          </a:p>
          <a:p>
            <a:r>
              <a:rPr lang="en-US" dirty="0"/>
              <a:t>Automation doesn’t hold memory between pages.</a:t>
            </a:r>
          </a:p>
          <a:p>
            <a:r>
              <a:rPr lang="en-US" dirty="0"/>
              <a:t>Same content may not be identifiable.</a:t>
            </a:r>
          </a:p>
          <a:p>
            <a:r>
              <a:rPr lang="en-US" dirty="0"/>
              <a:t>Help mechanism may not be identifiable anyway.</a:t>
            </a:r>
            <a:br>
              <a:rPr lang="en-US" dirty="0"/>
            </a:br>
            <a:endParaRPr lang="en-US" dirty="0"/>
          </a:p>
          <a:p>
            <a:pPr marL="0" indent="0">
              <a:buNone/>
            </a:pPr>
            <a:r>
              <a:rPr lang="en-US" i="1" dirty="0">
                <a:solidFill>
                  <a:schemeClr val="tx2"/>
                </a:solidFill>
              </a:rPr>
              <a:t>LLM analysis might make this possible in future.</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Automated testing for 3.2.6</a:t>
            </a:r>
          </a:p>
        </p:txBody>
      </p:sp>
      <p:pic>
        <p:nvPicPr>
          <p:cNvPr id="4" name="Graphic 3">
            <a:extLst>
              <a:ext uri="{FF2B5EF4-FFF2-40B4-BE49-F238E27FC236}">
                <a16:creationId xmlns:a16="http://schemas.microsoft.com/office/drawing/2014/main" id="{CA15FC06-C9E2-C779-1B52-3044A91F878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8896" y="2126811"/>
            <a:ext cx="914400" cy="914400"/>
          </a:xfrm>
          <a:prstGeom prst="rect">
            <a:avLst/>
          </a:prstGeom>
        </p:spPr>
      </p:pic>
    </p:spTree>
    <p:extLst>
      <p:ext uri="{BB962C8B-B14F-4D97-AF65-F5344CB8AC3E}">
        <p14:creationId xmlns:p14="http://schemas.microsoft.com/office/powerpoint/2010/main" val="2699838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CAC2E1-B6FE-5507-F6D5-9C5C4C8F7B78}"/>
              </a:ext>
            </a:extLst>
          </p:cNvPr>
          <p:cNvSpPr>
            <a:spLocks noGrp="1"/>
          </p:cNvSpPr>
          <p:nvPr>
            <p:ph type="title" idx="4294967295"/>
          </p:nvPr>
        </p:nvSpPr>
        <p:spPr>
          <a:xfrm>
            <a:off x="1111250" y="2565400"/>
            <a:ext cx="10325100" cy="3611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200"/>
              </a:spcBef>
              <a:spcAft>
                <a:spcPts val="1200"/>
              </a:spcAft>
              <a:buClr>
                <a:schemeClr val="bg1"/>
              </a:buClr>
              <a:buSzTx/>
              <a:buFont typeface="Wingdings" panose="05000000000000000000" pitchFamily="2" charset="2"/>
              <a:buNone/>
              <a:tabLst/>
              <a:defRPr/>
            </a:pPr>
            <a: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3.3.7 Redundant Entry</a:t>
            </a:r>
            <a:br>
              <a:rPr kumimoji="0" lang="en-US" sz="4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US" sz="4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(Level A)</a:t>
            </a:r>
          </a:p>
        </p:txBody>
      </p:sp>
    </p:spTree>
    <p:extLst>
      <p:ext uri="{BB962C8B-B14F-4D97-AF65-F5344CB8AC3E}">
        <p14:creationId xmlns:p14="http://schemas.microsoft.com/office/powerpoint/2010/main" val="2221955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44A86-F4DB-654C-D46D-01FDD0D0BDAD}"/>
              </a:ext>
            </a:extLst>
          </p:cNvPr>
          <p:cNvSpPr>
            <a:spLocks noGrp="1"/>
          </p:cNvSpPr>
          <p:nvPr>
            <p:ph idx="1"/>
          </p:nvPr>
        </p:nvSpPr>
        <p:spPr>
          <a:xfrm>
            <a:off x="1066800" y="622299"/>
            <a:ext cx="10299700" cy="5554663"/>
          </a:xfrm>
        </p:spPr>
        <p:txBody>
          <a:bodyPr>
            <a:normAutofit/>
          </a:bodyPr>
          <a:lstStyle/>
          <a:p>
            <a:pPr marL="0" indent="0">
              <a:lnSpc>
                <a:spcPct val="150000"/>
              </a:lnSpc>
              <a:buNone/>
            </a:pPr>
            <a:r>
              <a:rPr lang="en-US" dirty="0"/>
              <a:t>Information previously entered by or provided to the user that is required to be entered again in the same process is either:</a:t>
            </a:r>
          </a:p>
          <a:p>
            <a:r>
              <a:rPr lang="en-US" dirty="0"/>
              <a:t>auto-populated, or</a:t>
            </a:r>
          </a:p>
          <a:p>
            <a:r>
              <a:rPr lang="en-US" dirty="0"/>
              <a:t>available for the user to select</a:t>
            </a:r>
          </a:p>
          <a:p>
            <a:pPr marL="0" indent="0">
              <a:lnSpc>
                <a:spcPct val="150000"/>
              </a:lnSpc>
              <a:buNone/>
            </a:pPr>
            <a:r>
              <a:rPr lang="en-US" dirty="0"/>
              <a:t>Except when:</a:t>
            </a:r>
          </a:p>
          <a:p>
            <a:r>
              <a:rPr lang="en-US" dirty="0"/>
              <a:t>re-entering the information is essential,</a:t>
            </a:r>
          </a:p>
          <a:p>
            <a:r>
              <a:rPr lang="en-US" dirty="0"/>
              <a:t>the information is required to ensure the security of the content, or</a:t>
            </a:r>
          </a:p>
          <a:p>
            <a:r>
              <a:rPr lang="en-US" dirty="0"/>
              <a:t>previously entered information is no longer valid</a:t>
            </a:r>
          </a:p>
          <a:p>
            <a:endParaRPr lang="en-US" dirty="0"/>
          </a:p>
        </p:txBody>
      </p:sp>
      <p:sp>
        <p:nvSpPr>
          <p:cNvPr id="2" name="Title 1">
            <a:extLst>
              <a:ext uri="{FF2B5EF4-FFF2-40B4-BE49-F238E27FC236}">
                <a16:creationId xmlns:a16="http://schemas.microsoft.com/office/drawing/2014/main" id="{DADACF62-3C85-6C8D-078F-E3077783346A}"/>
              </a:ext>
            </a:extLst>
          </p:cNvPr>
          <p:cNvSpPr>
            <a:spLocks noGrp="1"/>
          </p:cNvSpPr>
          <p:nvPr>
            <p:ph type="title"/>
          </p:nvPr>
        </p:nvSpPr>
        <p:spPr>
          <a:xfrm>
            <a:off x="1066800" y="-1325563"/>
            <a:ext cx="10058400" cy="1325563"/>
          </a:xfrm>
        </p:spPr>
        <p:txBody>
          <a:bodyPr vert="horz" lIns="91440" tIns="45720" rIns="91440" bIns="45720" rtlCol="0" anchor="b" anchorCtr="0">
            <a:normAutofit/>
          </a:bodyPr>
          <a:lstStyle/>
          <a:p>
            <a:r>
              <a:rPr lang="en-US" dirty="0"/>
              <a:t>Normative requirements for 3.3.7</a:t>
            </a:r>
          </a:p>
        </p:txBody>
      </p:sp>
    </p:spTree>
    <p:extLst>
      <p:ext uri="{BB962C8B-B14F-4D97-AF65-F5344CB8AC3E}">
        <p14:creationId xmlns:p14="http://schemas.microsoft.com/office/powerpoint/2010/main" val="2357485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screenshot of a web form titled &quot;Enter your delivery address&quot;. The form contains various text fields asking for name and address information, including two fields labelled &quot;Email&quot; and &quot;Confirm email&quot;. These two fields are highlighted with a green outline. ">
            <a:extLst>
              <a:ext uri="{FF2B5EF4-FFF2-40B4-BE49-F238E27FC236}">
                <a16:creationId xmlns:a16="http://schemas.microsoft.com/office/drawing/2014/main" id="{F9BDC0B5-7226-5D25-4641-3AD4F3452CDF}"/>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CAD2B876-0084-0742-C1F4-534CB73BD3D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Examples of content relevant to 3.3.7</a:t>
            </a:r>
          </a:p>
        </p:txBody>
      </p:sp>
    </p:spTree>
    <p:extLst>
      <p:ext uri="{BB962C8B-B14F-4D97-AF65-F5344CB8AC3E}">
        <p14:creationId xmlns:p14="http://schemas.microsoft.com/office/powerpoint/2010/main" val="3200884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screenshot of a web form containing various text fields that ask for credit card billing information. A section of the form is titled &quot;Enter your billing address&quot;, and this whole section is highlighted with a green outline.">
            <a:extLst>
              <a:ext uri="{FF2B5EF4-FFF2-40B4-BE49-F238E27FC236}">
                <a16:creationId xmlns:a16="http://schemas.microsoft.com/office/drawing/2014/main" id="{77EF39C3-68D4-81CD-9172-74F8F888F4AF}"/>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C841C88C-0D0B-61E8-E617-818DD287908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More examples of content relevant to 3.3.7</a:t>
            </a:r>
          </a:p>
        </p:txBody>
      </p:sp>
    </p:spTree>
    <p:extLst>
      <p:ext uri="{BB962C8B-B14F-4D97-AF65-F5344CB8AC3E}">
        <p14:creationId xmlns:p14="http://schemas.microsoft.com/office/powerpoint/2010/main" val="2788357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70E69E6E-50C2-8D63-53E8-CAF605E40D24}"/>
              </a:ext>
            </a:extLst>
          </p:cNvPr>
          <p:cNvSpPr txBox="1">
            <a:spLocks/>
          </p:cNvSpPr>
          <p:nvPr/>
        </p:nvSpPr>
        <p:spPr>
          <a:xfrm>
            <a:off x="1557865" y="4250267"/>
            <a:ext cx="5520268" cy="1301173"/>
          </a:xfrm>
          <a:prstGeom prst="rect">
            <a:avLst/>
          </a:prstGeom>
        </p:spPr>
        <p:txBody>
          <a:bodyPr vert="horz" lIns="91440" tIns="45720" rIns="91440" bIns="45720" numCol="1" rtlCol="0">
            <a:normAutofit/>
          </a:bodyPr>
          <a:lstStyle>
            <a:lvl1pPr marL="365760" indent="-365760" algn="l" defTabSz="914400" rtl="0" eaLnBrk="1" latinLnBrk="0" hangingPunct="1">
              <a:lnSpc>
                <a:spcPct val="100000"/>
              </a:lnSpc>
              <a:spcBef>
                <a:spcPts val="1200"/>
              </a:spcBef>
              <a:spcAft>
                <a:spcPts val="1200"/>
              </a:spcAft>
              <a:buClr>
                <a:srgbClr val="3877BB"/>
              </a:buClr>
              <a:buFont typeface="Wingdings" panose="05000000000000000000" pitchFamily="2" charset="2"/>
              <a:buChar char="§"/>
              <a:defRPr sz="2400" kern="1200">
                <a:solidFill>
                  <a:schemeClr val="accent1">
                    <a:lumMod val="10000"/>
                  </a:schemeClr>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rgbClr val="3877BB"/>
              </a:buClr>
              <a:buFont typeface="HGGothicE" panose="020B0909000000000000" pitchFamily="49" charset="-128"/>
              <a:buChar char="-"/>
              <a:defRPr sz="2400" kern="1200">
                <a:solidFill>
                  <a:schemeClr val="accent1">
                    <a:lumMod val="10000"/>
                  </a:schemeClr>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rgbClr val="3877BB"/>
              </a:buClr>
              <a:buFont typeface="HGGothicE" panose="020B0909000000000000" pitchFamily="49" charset="-128"/>
              <a:buChar char="-"/>
              <a:defRPr sz="2400" kern="1200">
                <a:solidFill>
                  <a:schemeClr val="accent1">
                    <a:lumMod val="10000"/>
                  </a:schemeClr>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rgbClr val="3877BB"/>
              </a:buClr>
              <a:buFont typeface="HGGothicE" panose="020B0909000000000000" pitchFamily="49" charset="-128"/>
              <a:buChar char="-"/>
              <a:defRPr sz="2400" kern="1200">
                <a:solidFill>
                  <a:schemeClr val="accent1">
                    <a:lumMod val="10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rgbClr val="3877BB"/>
              </a:buClr>
              <a:buFont typeface="HGGothicE" panose="020B0909000000000000" pitchFamily="49" charset="-128"/>
              <a:buChar char="-"/>
              <a:defRPr sz="2400" kern="1200">
                <a:solidFill>
                  <a:schemeClr val="accent1">
                    <a:lumMod val="1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dirty="0"/>
              <a:t>Auto-populated</a:t>
            </a:r>
          </a:p>
          <a:p>
            <a:pPr>
              <a:spcAft>
                <a:spcPts val="0"/>
              </a:spcAft>
            </a:pPr>
            <a:r>
              <a:rPr lang="en-US" dirty="0"/>
              <a:t>Available for the user to select</a:t>
            </a:r>
          </a:p>
        </p:txBody>
      </p:sp>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9" y="2254828"/>
            <a:ext cx="8855414" cy="1995439"/>
          </a:xfrm>
        </p:spPr>
        <p:txBody>
          <a:bodyPr>
            <a:normAutofit fontScale="92500" lnSpcReduction="10000"/>
          </a:bodyPr>
          <a:lstStyle/>
          <a:p>
            <a:pPr marL="457200" indent="-457200">
              <a:buAutoNum type="arabicPeriod"/>
            </a:pPr>
            <a:r>
              <a:rPr lang="en-US" sz="2600" dirty="0"/>
              <a:t>Identify applicable form fields.</a:t>
            </a:r>
          </a:p>
          <a:p>
            <a:pPr marL="457200" indent="-457200">
              <a:buAutoNum type="arabicPeriod"/>
            </a:pPr>
            <a:r>
              <a:rPr lang="en-US" sz="2600" dirty="0"/>
              <a:t>Ignore those where exceptions apply.</a:t>
            </a:r>
          </a:p>
          <a:p>
            <a:pPr marL="457200" indent="-457200">
              <a:buAutoNum type="arabicPeriod"/>
            </a:pPr>
            <a:r>
              <a:rPr lang="en-US" sz="2600" dirty="0"/>
              <a:t>Verify that redundant information is (either):</a:t>
            </a:r>
            <a:br>
              <a:rPr lang="en-US" dirty="0"/>
            </a:br>
            <a:endParaRPr lang="en-US" dirty="0"/>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Manual testing for 3.3.7</a:t>
            </a:r>
          </a:p>
        </p:txBody>
      </p:sp>
    </p:spTree>
    <p:extLst>
      <p:ext uri="{BB962C8B-B14F-4D97-AF65-F5344CB8AC3E}">
        <p14:creationId xmlns:p14="http://schemas.microsoft.com/office/powerpoint/2010/main" val="331229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screenshot of a web form titled &quot;Enter your delivery address&quot;. The form contains various text fields asking for name and address information, including two fields labelled &quot;Email&quot; and &quot;Confirm email&quot;. Next to this screenshot is a large green checkmark.">
            <a:extLst>
              <a:ext uri="{FF2B5EF4-FFF2-40B4-BE49-F238E27FC236}">
                <a16:creationId xmlns:a16="http://schemas.microsoft.com/office/drawing/2014/main" id="{37A047F6-1238-1436-131C-549A7647F1FF}"/>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0C8E55E9-8FA6-02E1-55BD-BBF5DC539631}"/>
              </a:ext>
            </a:extLst>
          </p:cNvPr>
          <p:cNvSpPr>
            <a:spLocks noGrp="1"/>
          </p:cNvSpPr>
          <p:nvPr>
            <p:ph type="title" idx="4294967295"/>
          </p:nvPr>
        </p:nvSpPr>
        <p:spPr>
          <a:xfrm>
            <a:off x="838200" y="-1308310"/>
            <a:ext cx="10515600" cy="1325563"/>
          </a:xfrm>
        </p:spPr>
        <p:txBody>
          <a:bodyPr vert="horz" lIns="91440" tIns="45720" rIns="91440" bIns="45720" rtlCol="0" anchor="b">
            <a:normAutofit/>
          </a:bodyPr>
          <a:lstStyle/>
          <a:p>
            <a:r>
              <a:rPr lang="en-US" dirty="0"/>
              <a:t>Examples of content that passes 3.3.7</a:t>
            </a:r>
          </a:p>
        </p:txBody>
      </p:sp>
    </p:spTree>
    <p:extLst>
      <p:ext uri="{BB962C8B-B14F-4D97-AF65-F5344CB8AC3E}">
        <p14:creationId xmlns:p14="http://schemas.microsoft.com/office/powerpoint/2010/main" val="2651472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creenshot of a web form containing various text fields that ask for credit card billing information. A section of the form is titled &quot;Enter your billing address&quot;. Immediately before this section is a checkbox labelled &quot;My billing address is the same as my delivery address&quot;, which is highlighted with a green outline. Next to this screenshot is a large green checkmark.">
            <a:extLst>
              <a:ext uri="{FF2B5EF4-FFF2-40B4-BE49-F238E27FC236}">
                <a16:creationId xmlns:a16="http://schemas.microsoft.com/office/drawing/2014/main" id="{63589BDD-3D87-5152-BDB0-AE054B6C28D6}"/>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63952E4F-558E-5664-9BD7-97B1DF32872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More examples of content that passes 3.3.7</a:t>
            </a:r>
          </a:p>
        </p:txBody>
      </p:sp>
    </p:spTree>
    <p:extLst>
      <p:ext uri="{BB962C8B-B14F-4D97-AF65-F5344CB8AC3E}">
        <p14:creationId xmlns:p14="http://schemas.microsoft.com/office/powerpoint/2010/main" val="2800668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web form containing various text fields that ask for credit card billing information. A section of the form is titled &quot;Enter your billing address&quot;, and all the fields in this section are highlighted blue, with values populated by browser-autocomplete. Next to this screenshot is a large red X.">
            <a:extLst>
              <a:ext uri="{FF2B5EF4-FFF2-40B4-BE49-F238E27FC236}">
                <a16:creationId xmlns:a16="http://schemas.microsoft.com/office/drawing/2014/main" id="{A9F43778-5C9D-D314-1CE2-D83314E4573B}"/>
              </a:ext>
            </a:extLst>
          </p:cNvPr>
          <p:cNvPicPr>
            <a:picLocks noChangeAspect="1"/>
          </p:cNvPicPr>
          <p:nvPr/>
        </p:nvPicPr>
        <p:blipFill rotWithShape="1">
          <a:blip r:embed="rId3">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2" name="Title 1">
            <a:extLst>
              <a:ext uri="{FF2B5EF4-FFF2-40B4-BE49-F238E27FC236}">
                <a16:creationId xmlns:a16="http://schemas.microsoft.com/office/drawing/2014/main" id="{092AC07E-D424-1207-95C9-DAE0ED03515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Examples of content that fails 3.3.7</a:t>
            </a:r>
          </a:p>
        </p:txBody>
      </p:sp>
    </p:spTree>
    <p:extLst>
      <p:ext uri="{BB962C8B-B14F-4D97-AF65-F5344CB8AC3E}">
        <p14:creationId xmlns:p14="http://schemas.microsoft.com/office/powerpoint/2010/main" val="4203420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2223E26-0916-C341-7C46-C09F24408D72}"/>
              </a:ext>
            </a:extLst>
          </p:cNvPr>
          <p:cNvSpPr>
            <a:spLocks noGrp="1"/>
          </p:cNvSpPr>
          <p:nvPr>
            <p:ph idx="1"/>
          </p:nvPr>
        </p:nvSpPr>
        <p:spPr>
          <a:xfrm>
            <a:off x="1111584" y="2566736"/>
            <a:ext cx="10324354" cy="3610225"/>
          </a:xfrm>
        </p:spPr>
        <p:txBody>
          <a:bodyPr>
            <a:normAutofit/>
          </a:bodyPr>
          <a:lstStyle/>
          <a:p>
            <a:r>
              <a:rPr lang="en-US" sz="2400" dirty="0"/>
              <a:t>3.2.6 Consistent Help</a:t>
            </a:r>
          </a:p>
          <a:p>
            <a:r>
              <a:rPr lang="en-US" sz="2400" dirty="0"/>
              <a:t>3.3.7 Redundant Entry</a:t>
            </a:r>
          </a:p>
        </p:txBody>
      </p:sp>
      <p:sp>
        <p:nvSpPr>
          <p:cNvPr id="2" name="Title 1">
            <a:extLst>
              <a:ext uri="{FF2B5EF4-FFF2-40B4-BE49-F238E27FC236}">
                <a16:creationId xmlns:a16="http://schemas.microsoft.com/office/drawing/2014/main" id="{63FA0652-C0FC-2372-FB27-53BD4384C391}"/>
              </a:ext>
            </a:extLst>
          </p:cNvPr>
          <p:cNvSpPr>
            <a:spLocks noGrp="1"/>
          </p:cNvSpPr>
          <p:nvPr>
            <p:ph type="title"/>
          </p:nvPr>
        </p:nvSpPr>
        <p:spPr/>
        <p:txBody>
          <a:bodyPr/>
          <a:lstStyle/>
          <a:p>
            <a:r>
              <a:rPr lang="en-US" dirty="0"/>
              <a:t>Level A Checkpoints in WCAG 2.2</a:t>
            </a:r>
          </a:p>
        </p:txBody>
      </p:sp>
    </p:spTree>
    <p:extLst>
      <p:ext uri="{BB962C8B-B14F-4D97-AF65-F5344CB8AC3E}">
        <p14:creationId xmlns:p14="http://schemas.microsoft.com/office/powerpoint/2010/main" val="4150569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8" y="2254827"/>
            <a:ext cx="9380707" cy="3922136"/>
          </a:xfrm>
        </p:spPr>
        <p:txBody>
          <a:bodyPr/>
          <a:lstStyle/>
          <a:p>
            <a:pPr marL="0" indent="0">
              <a:buNone/>
            </a:pPr>
            <a:r>
              <a:rPr lang="en-US" dirty="0"/>
              <a:t>No obvious barriers.</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Testing barriers for 3.3.7</a:t>
            </a:r>
          </a:p>
        </p:txBody>
      </p:sp>
    </p:spTree>
    <p:extLst>
      <p:ext uri="{BB962C8B-B14F-4D97-AF65-F5344CB8AC3E}">
        <p14:creationId xmlns:p14="http://schemas.microsoft.com/office/powerpoint/2010/main" val="3324057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p:txBody>
          <a:bodyPr/>
          <a:lstStyle/>
          <a:p>
            <a:pPr marL="0" indent="0">
              <a:lnSpc>
                <a:spcPct val="150000"/>
              </a:lnSpc>
              <a:buNone/>
            </a:pPr>
            <a:r>
              <a:rPr lang="en-US" b="1" dirty="0">
                <a:solidFill>
                  <a:schemeClr val="accent2"/>
                </a:solidFill>
              </a:rPr>
              <a:t>CANNOT BE TESTED BY AUTOMATION.</a:t>
            </a:r>
          </a:p>
          <a:p>
            <a:r>
              <a:rPr lang="en-US" dirty="0"/>
              <a:t>Automation doesn’t hold memory between pages.</a:t>
            </a:r>
          </a:p>
          <a:p>
            <a:r>
              <a:rPr lang="en-US" dirty="0"/>
              <a:t>Same content may not be identifiable.</a:t>
            </a:r>
          </a:p>
          <a:p>
            <a:r>
              <a:rPr lang="en-US" dirty="0"/>
              <a:t>Some exceptions are judgment calls.</a:t>
            </a:r>
            <a:br>
              <a:rPr lang="en-US" dirty="0"/>
            </a:br>
            <a:endParaRPr lang="en-US" dirty="0"/>
          </a:p>
          <a:p>
            <a:pPr marL="0" indent="0">
              <a:buNone/>
            </a:pPr>
            <a:r>
              <a:rPr lang="en-US" i="1" dirty="0">
                <a:solidFill>
                  <a:schemeClr val="tx2"/>
                </a:solidFill>
              </a:rPr>
              <a:t>LLM analysis might make this possible in future.</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Automated testing for 3.3.7</a:t>
            </a:r>
          </a:p>
        </p:txBody>
      </p:sp>
      <p:pic>
        <p:nvPicPr>
          <p:cNvPr id="5" name="Graphic 4">
            <a:extLst>
              <a:ext uri="{FF2B5EF4-FFF2-40B4-BE49-F238E27FC236}">
                <a16:creationId xmlns:a16="http://schemas.microsoft.com/office/drawing/2014/main" id="{D6DF2867-6123-D7F1-FCE6-A9A18CF2217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8896" y="2126811"/>
            <a:ext cx="914400" cy="914400"/>
          </a:xfrm>
          <a:prstGeom prst="rect">
            <a:avLst/>
          </a:prstGeom>
        </p:spPr>
      </p:pic>
    </p:spTree>
    <p:extLst>
      <p:ext uri="{BB962C8B-B14F-4D97-AF65-F5344CB8AC3E}">
        <p14:creationId xmlns:p14="http://schemas.microsoft.com/office/powerpoint/2010/main" val="748545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CAC2E1-B6FE-5507-F6D5-9C5C4C8F7B78}"/>
              </a:ext>
            </a:extLst>
          </p:cNvPr>
          <p:cNvSpPr>
            <a:spLocks noGrp="1"/>
          </p:cNvSpPr>
          <p:nvPr>
            <p:ph type="title" idx="4294967295"/>
          </p:nvPr>
        </p:nvSpPr>
        <p:spPr>
          <a:xfrm>
            <a:off x="1111250" y="2565400"/>
            <a:ext cx="10325100" cy="3611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200"/>
              </a:spcBef>
              <a:spcAft>
                <a:spcPts val="1200"/>
              </a:spcAft>
              <a:buClr>
                <a:schemeClr val="bg1"/>
              </a:buClr>
              <a:buSzTx/>
              <a:buFont typeface="Wingdings" panose="05000000000000000000" pitchFamily="2" charset="2"/>
              <a:buNone/>
              <a:tabLst/>
              <a:defRPr/>
            </a:pPr>
            <a:r>
              <a:rPr kumimoji="0" lang="en-US" sz="4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2.4.11 Focus Not Obscured (Minimum)</a:t>
            </a:r>
            <a:br>
              <a:rPr kumimoji="0" lang="en-US" sz="4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US" sz="4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(Level AA)</a:t>
            </a:r>
          </a:p>
        </p:txBody>
      </p:sp>
    </p:spTree>
    <p:extLst>
      <p:ext uri="{BB962C8B-B14F-4D97-AF65-F5344CB8AC3E}">
        <p14:creationId xmlns:p14="http://schemas.microsoft.com/office/powerpoint/2010/main" val="135727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44A86-F4DB-654C-D46D-01FDD0D0BDAD}"/>
              </a:ext>
            </a:extLst>
          </p:cNvPr>
          <p:cNvSpPr>
            <a:spLocks noGrp="1"/>
          </p:cNvSpPr>
          <p:nvPr>
            <p:ph idx="1"/>
          </p:nvPr>
        </p:nvSpPr>
        <p:spPr>
          <a:xfrm>
            <a:off x="1066800" y="622299"/>
            <a:ext cx="9448800" cy="5554663"/>
          </a:xfrm>
        </p:spPr>
        <p:txBody>
          <a:bodyPr/>
          <a:lstStyle/>
          <a:p>
            <a:pPr marL="0" indent="0">
              <a:lnSpc>
                <a:spcPct val="150000"/>
              </a:lnSpc>
              <a:buNone/>
            </a:pPr>
            <a:r>
              <a:rPr lang="en-US" dirty="0"/>
              <a:t>When a user interface component receives keyboard focus, the component is not entirely hidden due to author-created content.</a:t>
            </a:r>
          </a:p>
        </p:txBody>
      </p:sp>
      <p:sp>
        <p:nvSpPr>
          <p:cNvPr id="2" name="Title 1">
            <a:extLst>
              <a:ext uri="{FF2B5EF4-FFF2-40B4-BE49-F238E27FC236}">
                <a16:creationId xmlns:a16="http://schemas.microsoft.com/office/drawing/2014/main" id="{2769C823-04D0-1AC8-25C7-8E55FA4F28B6}"/>
              </a:ext>
            </a:extLst>
          </p:cNvPr>
          <p:cNvSpPr>
            <a:spLocks noGrp="1"/>
          </p:cNvSpPr>
          <p:nvPr>
            <p:ph type="title"/>
          </p:nvPr>
        </p:nvSpPr>
        <p:spPr>
          <a:xfrm>
            <a:off x="1066800" y="-1325563"/>
            <a:ext cx="10058400" cy="1325563"/>
          </a:xfrm>
        </p:spPr>
        <p:txBody>
          <a:bodyPr vert="horz" lIns="91440" tIns="45720" rIns="91440" bIns="45720" rtlCol="0" anchor="b" anchorCtr="0">
            <a:normAutofit/>
          </a:bodyPr>
          <a:lstStyle/>
          <a:p>
            <a:r>
              <a:rPr lang="en-US" dirty="0"/>
              <a:t>Normative requirements for 2.4.11</a:t>
            </a:r>
          </a:p>
        </p:txBody>
      </p:sp>
    </p:spTree>
    <p:extLst>
      <p:ext uri="{BB962C8B-B14F-4D97-AF65-F5344CB8AC3E}">
        <p14:creationId xmlns:p14="http://schemas.microsoft.com/office/powerpoint/2010/main" val="3526544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8" y="2254827"/>
            <a:ext cx="9380707" cy="3922136"/>
          </a:xfrm>
        </p:spPr>
        <p:txBody>
          <a:bodyPr/>
          <a:lstStyle/>
          <a:p>
            <a:pPr marL="457200" indent="-457200">
              <a:buFont typeface="+mj-lt"/>
              <a:buAutoNum type="arabicPeriod"/>
            </a:pPr>
            <a:r>
              <a:rPr lang="en-US" dirty="0"/>
              <a:t>Identify the presence of focusable elements.</a:t>
            </a:r>
          </a:p>
          <a:p>
            <a:pPr marL="457200" indent="-457200">
              <a:buFont typeface="+mj-lt"/>
              <a:buAutoNum type="arabicPeriod"/>
            </a:pPr>
            <a:r>
              <a:rPr lang="en-US" dirty="0"/>
              <a:t>Manually SHIFT/TAB through all such elements (both ways).</a:t>
            </a:r>
          </a:p>
          <a:p>
            <a:pPr marL="457200" indent="-457200">
              <a:buFont typeface="+mj-lt"/>
              <a:buAutoNum type="arabicPeriod"/>
            </a:pPr>
            <a:r>
              <a:rPr lang="en-US" dirty="0"/>
              <a:t>Check for interactive exceptions.</a:t>
            </a:r>
          </a:p>
          <a:p>
            <a:pPr marL="457200" indent="-457200">
              <a:buFont typeface="+mj-lt"/>
              <a:buAutoNum type="arabicPeriod"/>
            </a:pPr>
            <a:r>
              <a:rPr lang="en-US" dirty="0"/>
              <a:t>Verify that none are </a:t>
            </a:r>
            <a:r>
              <a:rPr lang="en-US" b="1" dirty="0"/>
              <a:t>entirely obscured</a:t>
            </a:r>
            <a:r>
              <a:rPr lang="en-US" dirty="0"/>
              <a:t> on focus.</a:t>
            </a:r>
          </a:p>
          <a:p>
            <a:pPr marL="457200" indent="-457200">
              <a:buFont typeface="+mj-lt"/>
              <a:buAutoNum type="arabicPeriod"/>
            </a:pPr>
            <a:r>
              <a:rPr lang="en-US" dirty="0"/>
              <a:t>Repeat for each responsive breakpoint.</a:t>
            </a:r>
          </a:p>
          <a:p>
            <a:endParaRPr lang="en-US" dirty="0"/>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Manual testing for 2.4.11</a:t>
            </a:r>
          </a:p>
        </p:txBody>
      </p:sp>
    </p:spTree>
    <p:extLst>
      <p:ext uri="{BB962C8B-B14F-4D97-AF65-F5344CB8AC3E}">
        <p14:creationId xmlns:p14="http://schemas.microsoft.com/office/powerpoint/2010/main" val="3533471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8" y="2254827"/>
            <a:ext cx="9380707" cy="3922136"/>
          </a:xfrm>
        </p:spPr>
        <p:txBody>
          <a:bodyPr/>
          <a:lstStyle/>
          <a:p>
            <a:pPr marL="0" indent="0">
              <a:buNone/>
            </a:pPr>
            <a:r>
              <a:rPr lang="en-US" dirty="0"/>
              <a:t>Requires the ability to make visual and spatial comparisons.</a:t>
            </a:r>
            <a:br>
              <a:rPr lang="en-US" dirty="0"/>
            </a:br>
            <a:br>
              <a:rPr lang="en-US" dirty="0"/>
            </a:br>
            <a:r>
              <a:rPr lang="en-US" i="1" dirty="0"/>
              <a:t>(But all of this can be automated anyway…)</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Testing barriers for 2.4.11</a:t>
            </a:r>
          </a:p>
        </p:txBody>
      </p:sp>
    </p:spTree>
    <p:extLst>
      <p:ext uri="{BB962C8B-B14F-4D97-AF65-F5344CB8AC3E}">
        <p14:creationId xmlns:p14="http://schemas.microsoft.com/office/powerpoint/2010/main" val="2861990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9" y="2254827"/>
            <a:ext cx="9594716" cy="3922136"/>
          </a:xfrm>
        </p:spPr>
        <p:txBody>
          <a:bodyPr>
            <a:normAutofit/>
          </a:bodyPr>
          <a:lstStyle/>
          <a:p>
            <a:pPr marL="0" indent="0">
              <a:buNone/>
            </a:pPr>
            <a:r>
              <a:rPr lang="en-US" b="1" dirty="0">
                <a:solidFill>
                  <a:schemeClr val="accent3">
                    <a:lumMod val="75000"/>
                  </a:schemeClr>
                </a:solidFill>
              </a:rPr>
              <a:t>CAN BE TESTED BY AUTOMATION</a:t>
            </a:r>
          </a:p>
          <a:p>
            <a:pPr marL="457200" indent="-457200">
              <a:buFont typeface="+mj-lt"/>
              <a:buAutoNum type="arabicPeriod"/>
            </a:pPr>
            <a:r>
              <a:rPr lang="en-US" dirty="0"/>
              <a:t>Programmatically focus each focusable element.</a:t>
            </a:r>
          </a:p>
          <a:p>
            <a:pPr marL="457200" indent="-457200">
              <a:buFont typeface="+mj-lt"/>
              <a:buAutoNum type="arabicPeriod"/>
            </a:pPr>
            <a:r>
              <a:rPr lang="en-US" dirty="0"/>
              <a:t>Evaluate coordinates with all other visible elements.</a:t>
            </a:r>
            <a:br>
              <a:rPr lang="en-US" dirty="0"/>
            </a:br>
            <a:endParaRPr lang="en-US" dirty="0"/>
          </a:p>
          <a:p>
            <a:r>
              <a:rPr lang="en-US" dirty="0"/>
              <a:t>Test on page load (no movable content).</a:t>
            </a:r>
          </a:p>
          <a:p>
            <a:r>
              <a:rPr lang="en-US" dirty="0"/>
              <a:t>Don’t action elements (no dismissible content).</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Automated testing for 2.4.11</a:t>
            </a:r>
          </a:p>
        </p:txBody>
      </p:sp>
      <p:pic>
        <p:nvPicPr>
          <p:cNvPr id="4" name="Graphic 3">
            <a:extLst>
              <a:ext uri="{FF2B5EF4-FFF2-40B4-BE49-F238E27FC236}">
                <a16:creationId xmlns:a16="http://schemas.microsoft.com/office/drawing/2014/main" id="{4DC28971-3633-F5A4-D2D1-24B05235FC1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8896" y="2135954"/>
            <a:ext cx="914400" cy="914400"/>
          </a:xfrm>
          <a:prstGeom prst="rect">
            <a:avLst/>
          </a:prstGeom>
        </p:spPr>
      </p:pic>
    </p:spTree>
    <p:extLst>
      <p:ext uri="{BB962C8B-B14F-4D97-AF65-F5344CB8AC3E}">
        <p14:creationId xmlns:p14="http://schemas.microsoft.com/office/powerpoint/2010/main" val="1050067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CAC2E1-B6FE-5507-F6D5-9C5C4C8F7B78}"/>
              </a:ext>
            </a:extLst>
          </p:cNvPr>
          <p:cNvSpPr>
            <a:spLocks noGrp="1"/>
          </p:cNvSpPr>
          <p:nvPr>
            <p:ph type="title" idx="4294967295"/>
          </p:nvPr>
        </p:nvSpPr>
        <p:spPr>
          <a:xfrm>
            <a:off x="1111250" y="2565400"/>
            <a:ext cx="10325100" cy="3611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200"/>
              </a:spcBef>
              <a:spcAft>
                <a:spcPts val="1200"/>
              </a:spcAft>
              <a:buClr>
                <a:schemeClr val="bg1"/>
              </a:buClr>
              <a:buSzTx/>
              <a:buFont typeface="Wingdings" panose="05000000000000000000" pitchFamily="2" charset="2"/>
              <a:buNone/>
              <a:tabLst/>
              <a:defRPr/>
            </a:pPr>
            <a:r>
              <a:rPr kumimoji="0" lang="en-US" sz="4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2.4.12 Focus Not Obscured (Enhanced)</a:t>
            </a:r>
            <a:br>
              <a:rPr kumimoji="0" lang="en-US" sz="4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US" sz="4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(Level AAA)</a:t>
            </a:r>
          </a:p>
        </p:txBody>
      </p:sp>
    </p:spTree>
    <p:extLst>
      <p:ext uri="{BB962C8B-B14F-4D97-AF65-F5344CB8AC3E}">
        <p14:creationId xmlns:p14="http://schemas.microsoft.com/office/powerpoint/2010/main" val="2992079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44A86-F4DB-654C-D46D-01FDD0D0BDAD}"/>
              </a:ext>
            </a:extLst>
          </p:cNvPr>
          <p:cNvSpPr>
            <a:spLocks noGrp="1"/>
          </p:cNvSpPr>
          <p:nvPr>
            <p:ph idx="1"/>
          </p:nvPr>
        </p:nvSpPr>
        <p:spPr>
          <a:xfrm>
            <a:off x="1066800" y="622299"/>
            <a:ext cx="9448800" cy="5554663"/>
          </a:xfrm>
        </p:spPr>
        <p:txBody>
          <a:bodyPr/>
          <a:lstStyle/>
          <a:p>
            <a:pPr marL="0" indent="0">
              <a:lnSpc>
                <a:spcPct val="150000"/>
              </a:lnSpc>
              <a:buNone/>
            </a:pPr>
            <a:r>
              <a:rPr lang="en-US" dirty="0"/>
              <a:t>When a user interface component receives keyboard focus, no part of the component is hidden by author-created content.</a:t>
            </a:r>
          </a:p>
        </p:txBody>
      </p:sp>
      <p:sp>
        <p:nvSpPr>
          <p:cNvPr id="2" name="Title 1">
            <a:extLst>
              <a:ext uri="{FF2B5EF4-FFF2-40B4-BE49-F238E27FC236}">
                <a16:creationId xmlns:a16="http://schemas.microsoft.com/office/drawing/2014/main" id="{76D199BE-DDB2-D126-9FB1-006ACA787ACC}"/>
              </a:ext>
            </a:extLst>
          </p:cNvPr>
          <p:cNvSpPr>
            <a:spLocks noGrp="1"/>
          </p:cNvSpPr>
          <p:nvPr>
            <p:ph type="title"/>
          </p:nvPr>
        </p:nvSpPr>
        <p:spPr>
          <a:xfrm>
            <a:off x="1066800" y="-1325563"/>
            <a:ext cx="10058400" cy="1325563"/>
          </a:xfrm>
        </p:spPr>
        <p:txBody>
          <a:bodyPr vert="horz" lIns="91440" tIns="45720" rIns="91440" bIns="45720" rtlCol="0" anchor="b" anchorCtr="0">
            <a:normAutofit/>
          </a:bodyPr>
          <a:lstStyle/>
          <a:p>
            <a:r>
              <a:rPr lang="en-US" dirty="0"/>
              <a:t>Normative requirements for 2.4.12</a:t>
            </a:r>
          </a:p>
        </p:txBody>
      </p:sp>
    </p:spTree>
    <p:extLst>
      <p:ext uri="{BB962C8B-B14F-4D97-AF65-F5344CB8AC3E}">
        <p14:creationId xmlns:p14="http://schemas.microsoft.com/office/powerpoint/2010/main" val="2520445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8" y="2254827"/>
            <a:ext cx="9783170" cy="3922136"/>
          </a:xfrm>
        </p:spPr>
        <p:txBody>
          <a:bodyPr/>
          <a:lstStyle/>
          <a:p>
            <a:pPr marL="457200" indent="-457200">
              <a:buFont typeface="+mj-lt"/>
              <a:buAutoNum type="arabicPeriod"/>
            </a:pPr>
            <a:r>
              <a:rPr lang="en-US" dirty="0"/>
              <a:t>Identify the presence of focusable elements.</a:t>
            </a:r>
          </a:p>
          <a:p>
            <a:pPr marL="457200" indent="-457200">
              <a:buFont typeface="+mj-lt"/>
              <a:buAutoNum type="arabicPeriod"/>
            </a:pPr>
            <a:r>
              <a:rPr lang="en-US" dirty="0"/>
              <a:t>Manually SHIFT/TAB through all such elements (both ways).</a:t>
            </a:r>
          </a:p>
          <a:p>
            <a:pPr marL="457200" indent="-457200">
              <a:buFont typeface="+mj-lt"/>
              <a:buAutoNum type="arabicPeriod"/>
            </a:pPr>
            <a:r>
              <a:rPr lang="en-US" strike="sngStrike" dirty="0"/>
              <a:t>Check for interactive exceptions.</a:t>
            </a:r>
          </a:p>
          <a:p>
            <a:pPr marL="457200" indent="-457200">
              <a:buFont typeface="+mj-lt"/>
              <a:buAutoNum type="arabicPeriod"/>
            </a:pPr>
            <a:r>
              <a:rPr lang="en-US" dirty="0"/>
              <a:t>Verify that none are </a:t>
            </a:r>
            <a:r>
              <a:rPr lang="en-US" b="1" u="sng" dirty="0">
                <a:highlight>
                  <a:srgbClr val="00FF00"/>
                </a:highlight>
              </a:rPr>
              <a:t>partially or </a:t>
            </a:r>
            <a:r>
              <a:rPr lang="en-US" b="1" dirty="0"/>
              <a:t>entirely obscured</a:t>
            </a:r>
            <a:r>
              <a:rPr lang="en-US" dirty="0"/>
              <a:t> on focus.</a:t>
            </a:r>
          </a:p>
          <a:p>
            <a:pPr marL="457200" indent="-457200">
              <a:buFont typeface="+mj-lt"/>
              <a:buAutoNum type="arabicPeriod"/>
            </a:pPr>
            <a:r>
              <a:rPr lang="en-US" dirty="0"/>
              <a:t>Repeat for each responsive breakpoint.</a:t>
            </a:r>
          </a:p>
          <a:p>
            <a:endParaRPr lang="en-US" dirty="0"/>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Manual testing for 2.4.12</a:t>
            </a:r>
          </a:p>
        </p:txBody>
      </p:sp>
    </p:spTree>
    <p:extLst>
      <p:ext uri="{BB962C8B-B14F-4D97-AF65-F5344CB8AC3E}">
        <p14:creationId xmlns:p14="http://schemas.microsoft.com/office/powerpoint/2010/main" val="2637945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2223E26-0916-C341-7C46-C09F24408D72}"/>
              </a:ext>
            </a:extLst>
          </p:cNvPr>
          <p:cNvSpPr>
            <a:spLocks noGrp="1"/>
          </p:cNvSpPr>
          <p:nvPr>
            <p:ph idx="1"/>
          </p:nvPr>
        </p:nvSpPr>
        <p:spPr>
          <a:xfrm>
            <a:off x="1111584" y="2566736"/>
            <a:ext cx="10324354" cy="3610225"/>
          </a:xfrm>
        </p:spPr>
        <p:txBody>
          <a:bodyPr>
            <a:normAutofit/>
          </a:bodyPr>
          <a:lstStyle/>
          <a:p>
            <a:r>
              <a:rPr lang="en-US" sz="2400" dirty="0"/>
              <a:t>2.4.11 Focus Not Obscured (Minimum)</a:t>
            </a:r>
          </a:p>
          <a:p>
            <a:r>
              <a:rPr lang="en-US" sz="2400" dirty="0"/>
              <a:t>2.5.7 Dragging Movements</a:t>
            </a:r>
          </a:p>
          <a:p>
            <a:r>
              <a:rPr lang="en-US" sz="2400" dirty="0"/>
              <a:t>2.5.8 Target Size (Minimum)</a:t>
            </a:r>
          </a:p>
          <a:p>
            <a:r>
              <a:rPr lang="en-US" sz="2400" dirty="0"/>
              <a:t>3.3.8 Accessible Authentication (Minimum)</a:t>
            </a:r>
          </a:p>
        </p:txBody>
      </p:sp>
      <p:sp>
        <p:nvSpPr>
          <p:cNvPr id="2" name="Title 1">
            <a:extLst>
              <a:ext uri="{FF2B5EF4-FFF2-40B4-BE49-F238E27FC236}">
                <a16:creationId xmlns:a16="http://schemas.microsoft.com/office/drawing/2014/main" id="{63FA0652-C0FC-2372-FB27-53BD4384C391}"/>
              </a:ext>
            </a:extLst>
          </p:cNvPr>
          <p:cNvSpPr>
            <a:spLocks noGrp="1"/>
          </p:cNvSpPr>
          <p:nvPr>
            <p:ph type="title"/>
          </p:nvPr>
        </p:nvSpPr>
        <p:spPr>
          <a:xfrm>
            <a:off x="1111584" y="253693"/>
            <a:ext cx="8850564" cy="1325563"/>
          </a:xfrm>
        </p:spPr>
        <p:txBody>
          <a:bodyPr/>
          <a:lstStyle/>
          <a:p>
            <a:r>
              <a:rPr lang="en-US" dirty="0"/>
              <a:t>Level AA Checkpoints in WCAG 2.2</a:t>
            </a:r>
          </a:p>
        </p:txBody>
      </p:sp>
    </p:spTree>
    <p:extLst>
      <p:ext uri="{BB962C8B-B14F-4D97-AF65-F5344CB8AC3E}">
        <p14:creationId xmlns:p14="http://schemas.microsoft.com/office/powerpoint/2010/main" val="1994537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CAC2E1-B6FE-5507-F6D5-9C5C4C8F7B78}"/>
              </a:ext>
            </a:extLst>
          </p:cNvPr>
          <p:cNvSpPr>
            <a:spLocks noGrp="1"/>
          </p:cNvSpPr>
          <p:nvPr>
            <p:ph type="title" idx="4294967295"/>
          </p:nvPr>
        </p:nvSpPr>
        <p:spPr>
          <a:xfrm>
            <a:off x="1111250" y="2565400"/>
            <a:ext cx="10325100" cy="3611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200"/>
              </a:spcBef>
              <a:spcAft>
                <a:spcPts val="1200"/>
              </a:spcAft>
              <a:buClr>
                <a:schemeClr val="bg1"/>
              </a:buClr>
              <a:buSzTx/>
              <a:buFont typeface="Wingdings" panose="05000000000000000000" pitchFamily="2" charset="2"/>
              <a:buNone/>
              <a:tabLst/>
              <a:defRPr/>
            </a:pPr>
            <a: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2.5.7 Dragging Movements</a:t>
            </a:r>
            <a:b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(Level AA)</a:t>
            </a:r>
          </a:p>
        </p:txBody>
      </p:sp>
    </p:spTree>
    <p:extLst>
      <p:ext uri="{BB962C8B-B14F-4D97-AF65-F5344CB8AC3E}">
        <p14:creationId xmlns:p14="http://schemas.microsoft.com/office/powerpoint/2010/main" val="2520246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44A86-F4DB-654C-D46D-01FDD0D0BDAD}"/>
              </a:ext>
            </a:extLst>
          </p:cNvPr>
          <p:cNvSpPr>
            <a:spLocks noGrp="1"/>
          </p:cNvSpPr>
          <p:nvPr>
            <p:ph idx="1"/>
          </p:nvPr>
        </p:nvSpPr>
        <p:spPr>
          <a:xfrm>
            <a:off x="1066800" y="622299"/>
            <a:ext cx="9448800" cy="5554663"/>
          </a:xfrm>
        </p:spPr>
        <p:txBody>
          <a:bodyPr/>
          <a:lstStyle/>
          <a:p>
            <a:pPr marL="0" indent="0">
              <a:lnSpc>
                <a:spcPct val="150000"/>
              </a:lnSpc>
              <a:buNone/>
            </a:pPr>
            <a:r>
              <a:rPr lang="en-US" dirty="0"/>
              <a:t>All functionality that uses a dragging movement for operation can be achieved by a single pointer without dragging, unless dragging is essential or the functionality is determined by the user agent and not modified by the author.</a:t>
            </a:r>
          </a:p>
        </p:txBody>
      </p:sp>
      <p:sp>
        <p:nvSpPr>
          <p:cNvPr id="2" name="Title 1">
            <a:extLst>
              <a:ext uri="{FF2B5EF4-FFF2-40B4-BE49-F238E27FC236}">
                <a16:creationId xmlns:a16="http://schemas.microsoft.com/office/drawing/2014/main" id="{A74C06A5-8EC3-E1C9-EF01-44CCD5FF36B6}"/>
              </a:ext>
            </a:extLst>
          </p:cNvPr>
          <p:cNvSpPr>
            <a:spLocks noGrp="1"/>
          </p:cNvSpPr>
          <p:nvPr>
            <p:ph type="title"/>
          </p:nvPr>
        </p:nvSpPr>
        <p:spPr>
          <a:xfrm>
            <a:off x="1066800" y="-1325563"/>
            <a:ext cx="10058400" cy="1325563"/>
          </a:xfrm>
        </p:spPr>
        <p:txBody>
          <a:bodyPr vert="horz" lIns="91440" tIns="45720" rIns="91440" bIns="45720" rtlCol="0" anchor="b" anchorCtr="0">
            <a:normAutofit/>
          </a:bodyPr>
          <a:lstStyle/>
          <a:p>
            <a:r>
              <a:rPr lang="en-US" dirty="0"/>
              <a:t>Normative requirements for 2.5.7</a:t>
            </a:r>
          </a:p>
        </p:txBody>
      </p:sp>
    </p:spTree>
    <p:extLst>
      <p:ext uri="{BB962C8B-B14F-4D97-AF65-F5344CB8AC3E}">
        <p14:creationId xmlns:p14="http://schemas.microsoft.com/office/powerpoint/2010/main" val="864672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9" y="2254827"/>
            <a:ext cx="9108333" cy="3922136"/>
          </a:xfrm>
        </p:spPr>
        <p:txBody>
          <a:bodyPr/>
          <a:lstStyle/>
          <a:p>
            <a:pPr marL="457200" indent="-457200">
              <a:buFont typeface="+mj-lt"/>
              <a:buAutoNum type="arabicPeriod"/>
            </a:pPr>
            <a:r>
              <a:rPr lang="en-US" dirty="0"/>
              <a:t>Identify content that uses pointer dragging.</a:t>
            </a:r>
          </a:p>
          <a:p>
            <a:pPr marL="457200" indent="-457200">
              <a:buFont typeface="+mj-lt"/>
              <a:buAutoNum type="arabicPeriod"/>
            </a:pPr>
            <a:r>
              <a:rPr lang="en-US" dirty="0"/>
              <a:t>Ignore those where exceptions apply.</a:t>
            </a:r>
          </a:p>
          <a:p>
            <a:pPr marL="457200" indent="-457200">
              <a:buFont typeface="+mj-lt"/>
              <a:buAutoNum type="arabicPeriod"/>
            </a:pPr>
            <a:r>
              <a:rPr lang="en-US" dirty="0"/>
              <a:t>Verify that content can be used with single pointer actions.</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Manual testing for 2.5.7</a:t>
            </a:r>
          </a:p>
        </p:txBody>
      </p:sp>
    </p:spTree>
    <p:extLst>
      <p:ext uri="{BB962C8B-B14F-4D97-AF65-F5344CB8AC3E}">
        <p14:creationId xmlns:p14="http://schemas.microsoft.com/office/powerpoint/2010/main" val="2003924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8" y="2254827"/>
            <a:ext cx="9380707" cy="3922136"/>
          </a:xfrm>
        </p:spPr>
        <p:txBody>
          <a:bodyPr/>
          <a:lstStyle/>
          <a:p>
            <a:pPr marL="0" indent="0">
              <a:buNone/>
            </a:pPr>
            <a:r>
              <a:rPr lang="en-US" dirty="0"/>
              <a:t>Requires the ability to use pointer dragging movements.</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Testing barriers for 2.5.7</a:t>
            </a:r>
          </a:p>
        </p:txBody>
      </p:sp>
    </p:spTree>
    <p:extLst>
      <p:ext uri="{BB962C8B-B14F-4D97-AF65-F5344CB8AC3E}">
        <p14:creationId xmlns:p14="http://schemas.microsoft.com/office/powerpoint/2010/main" val="4195231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9" y="2254827"/>
            <a:ext cx="8972146" cy="3922136"/>
          </a:xfrm>
        </p:spPr>
        <p:txBody>
          <a:bodyPr/>
          <a:lstStyle/>
          <a:p>
            <a:pPr marL="0" indent="0">
              <a:lnSpc>
                <a:spcPct val="150000"/>
              </a:lnSpc>
              <a:buNone/>
            </a:pPr>
            <a:r>
              <a:rPr lang="en-US" b="1" dirty="0">
                <a:solidFill>
                  <a:schemeClr val="accent2"/>
                </a:solidFill>
              </a:rPr>
              <a:t>CANNOT BE TESTED BY AUTOMATION.</a:t>
            </a:r>
          </a:p>
          <a:p>
            <a:r>
              <a:rPr lang="en-US" dirty="0"/>
              <a:t>Complex manual interaction is required.</a:t>
            </a:r>
          </a:p>
          <a:p>
            <a:r>
              <a:rPr lang="en-US" dirty="0"/>
              <a:t>Relevant content may not be identifiable.</a:t>
            </a:r>
            <a:br>
              <a:rPr lang="en-US" dirty="0"/>
            </a:br>
            <a:endParaRPr lang="en-US" dirty="0"/>
          </a:p>
          <a:p>
            <a:pPr marL="0" indent="0">
              <a:buNone/>
            </a:pPr>
            <a:r>
              <a:rPr lang="en-US" i="1" dirty="0">
                <a:solidFill>
                  <a:schemeClr val="tx2"/>
                </a:solidFill>
              </a:rPr>
              <a:t>LLM analysis might make content identification possible in future.</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Automated testing for 2.5.7</a:t>
            </a:r>
          </a:p>
        </p:txBody>
      </p:sp>
      <p:pic>
        <p:nvPicPr>
          <p:cNvPr id="4" name="Graphic 3">
            <a:extLst>
              <a:ext uri="{FF2B5EF4-FFF2-40B4-BE49-F238E27FC236}">
                <a16:creationId xmlns:a16="http://schemas.microsoft.com/office/drawing/2014/main" id="{611499B1-2EF3-C623-DB7F-76744D52F7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8896" y="2126811"/>
            <a:ext cx="914400" cy="914400"/>
          </a:xfrm>
          <a:prstGeom prst="rect">
            <a:avLst/>
          </a:prstGeom>
        </p:spPr>
      </p:pic>
    </p:spTree>
    <p:extLst>
      <p:ext uri="{BB962C8B-B14F-4D97-AF65-F5344CB8AC3E}">
        <p14:creationId xmlns:p14="http://schemas.microsoft.com/office/powerpoint/2010/main" val="3168665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CAC2E1-B6FE-5507-F6D5-9C5C4C8F7B78}"/>
              </a:ext>
            </a:extLst>
          </p:cNvPr>
          <p:cNvSpPr>
            <a:spLocks noGrp="1"/>
          </p:cNvSpPr>
          <p:nvPr>
            <p:ph type="title" idx="4294967295"/>
          </p:nvPr>
        </p:nvSpPr>
        <p:spPr>
          <a:xfrm>
            <a:off x="1111250" y="2565400"/>
            <a:ext cx="10325100" cy="3611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200"/>
              </a:spcBef>
              <a:spcAft>
                <a:spcPts val="1200"/>
              </a:spcAft>
              <a:buClr>
                <a:schemeClr val="bg1"/>
              </a:buClr>
              <a:buSzTx/>
              <a:buFont typeface="Wingdings" panose="05000000000000000000" pitchFamily="2" charset="2"/>
              <a:buNone/>
              <a:tabLst/>
              <a:defRPr/>
            </a:pPr>
            <a: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2.5.8 Target Size (Minimum)</a:t>
            </a:r>
            <a:b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(Level AA)</a:t>
            </a:r>
          </a:p>
        </p:txBody>
      </p:sp>
    </p:spTree>
    <p:extLst>
      <p:ext uri="{BB962C8B-B14F-4D97-AF65-F5344CB8AC3E}">
        <p14:creationId xmlns:p14="http://schemas.microsoft.com/office/powerpoint/2010/main" val="3762664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44A86-F4DB-654C-D46D-01FDD0D0BDAD}"/>
              </a:ext>
            </a:extLst>
          </p:cNvPr>
          <p:cNvSpPr>
            <a:spLocks noGrp="1"/>
          </p:cNvSpPr>
          <p:nvPr>
            <p:ph idx="1"/>
          </p:nvPr>
        </p:nvSpPr>
        <p:spPr>
          <a:xfrm>
            <a:off x="1066800" y="622299"/>
            <a:ext cx="10147300" cy="5554663"/>
          </a:xfrm>
        </p:spPr>
        <p:txBody>
          <a:bodyPr>
            <a:normAutofit/>
          </a:bodyPr>
          <a:lstStyle/>
          <a:p>
            <a:pPr marL="0" indent="0">
              <a:lnSpc>
                <a:spcPct val="150000"/>
              </a:lnSpc>
              <a:buNone/>
            </a:pPr>
            <a:r>
              <a:rPr lang="en-US" dirty="0"/>
              <a:t>The size of the target for pointer inputs is at least 24 by 24 CSS pixels, except where:</a:t>
            </a:r>
          </a:p>
          <a:p>
            <a:r>
              <a:rPr lang="en-US" b="1" dirty="0"/>
              <a:t>Spacing:</a:t>
            </a:r>
            <a:r>
              <a:rPr lang="en-US" dirty="0"/>
              <a:t> </a:t>
            </a:r>
            <a:r>
              <a:rPr lang="en-US" i="1" dirty="0"/>
              <a:t>[smaller targets have sufficient spacing]</a:t>
            </a:r>
          </a:p>
          <a:p>
            <a:r>
              <a:rPr lang="en-US" b="1" dirty="0"/>
              <a:t>Equivalent:</a:t>
            </a:r>
            <a:r>
              <a:rPr lang="en-US" dirty="0"/>
              <a:t> </a:t>
            </a:r>
            <a:r>
              <a:rPr lang="en-US" i="1" dirty="0"/>
              <a:t>[the function can be achieved through a different control]</a:t>
            </a:r>
          </a:p>
          <a:p>
            <a:r>
              <a:rPr lang="en-US" b="1" dirty="0"/>
              <a:t>Inline:</a:t>
            </a:r>
            <a:r>
              <a:rPr lang="en-US" dirty="0"/>
              <a:t> </a:t>
            </a:r>
            <a:r>
              <a:rPr lang="en-US" i="1" dirty="0"/>
              <a:t>[the target is constrained by the line-height of non-target text]</a:t>
            </a:r>
          </a:p>
          <a:p>
            <a:r>
              <a:rPr lang="en-US" b="1" dirty="0"/>
              <a:t>User agent control:</a:t>
            </a:r>
            <a:r>
              <a:rPr lang="en-US" dirty="0"/>
              <a:t> </a:t>
            </a:r>
            <a:r>
              <a:rPr lang="en-US" i="1" dirty="0"/>
              <a:t>[the size is not author-modified]</a:t>
            </a:r>
          </a:p>
          <a:p>
            <a:r>
              <a:rPr lang="en-US" b="1" dirty="0"/>
              <a:t>Essential:</a:t>
            </a:r>
            <a:r>
              <a:rPr lang="en-US" dirty="0"/>
              <a:t> </a:t>
            </a:r>
            <a:r>
              <a:rPr lang="en-US" i="1" dirty="0"/>
              <a:t>[the presentation is essential or legally required]</a:t>
            </a:r>
          </a:p>
        </p:txBody>
      </p:sp>
      <p:sp>
        <p:nvSpPr>
          <p:cNvPr id="2" name="Title 1">
            <a:extLst>
              <a:ext uri="{FF2B5EF4-FFF2-40B4-BE49-F238E27FC236}">
                <a16:creationId xmlns:a16="http://schemas.microsoft.com/office/drawing/2014/main" id="{89A9DCA8-A61D-24D5-DF71-FCAD02A33EEB}"/>
              </a:ext>
            </a:extLst>
          </p:cNvPr>
          <p:cNvSpPr>
            <a:spLocks noGrp="1"/>
          </p:cNvSpPr>
          <p:nvPr>
            <p:ph type="title"/>
          </p:nvPr>
        </p:nvSpPr>
        <p:spPr>
          <a:xfrm>
            <a:off x="1066800" y="-1325563"/>
            <a:ext cx="10058400" cy="1325563"/>
          </a:xfrm>
        </p:spPr>
        <p:txBody>
          <a:bodyPr vert="horz" lIns="91440" tIns="45720" rIns="91440" bIns="45720" rtlCol="0" anchor="b" anchorCtr="0">
            <a:normAutofit/>
          </a:bodyPr>
          <a:lstStyle/>
          <a:p>
            <a:r>
              <a:rPr lang="en-US" dirty="0"/>
              <a:t>Normative requirements for 2.5.8 (abridged)</a:t>
            </a:r>
          </a:p>
        </p:txBody>
      </p:sp>
    </p:spTree>
    <p:extLst>
      <p:ext uri="{BB962C8B-B14F-4D97-AF65-F5344CB8AC3E}">
        <p14:creationId xmlns:p14="http://schemas.microsoft.com/office/powerpoint/2010/main" val="2347895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3FC05A8-7537-3046-98AD-2CA6E2194695}"/>
              </a:ext>
            </a:extLst>
          </p:cNvPr>
          <p:cNvSpPr txBox="1">
            <a:spLocks/>
          </p:cNvSpPr>
          <p:nvPr/>
        </p:nvSpPr>
        <p:spPr>
          <a:xfrm>
            <a:off x="1219200" y="774699"/>
            <a:ext cx="9177868" cy="2798233"/>
          </a:xfrm>
          <a:prstGeom prst="rect">
            <a:avLst/>
          </a:prstGeom>
        </p:spPr>
        <p:txBody>
          <a:bodyPr vert="horz" lIns="91440" tIns="45720" rIns="91440" bIns="45720" numCol="1" rtlCol="0">
            <a:normAutofit/>
          </a:bodyPr>
          <a:lstStyle>
            <a:lvl1pPr marL="365760" indent="-365760" algn="l" defTabSz="914400" rtl="0" eaLnBrk="1" latinLnBrk="0" hangingPunct="1">
              <a:lnSpc>
                <a:spcPct val="100000"/>
              </a:lnSpc>
              <a:spcBef>
                <a:spcPts val="1200"/>
              </a:spcBef>
              <a:spcAft>
                <a:spcPts val="1200"/>
              </a:spcAft>
              <a:buClr>
                <a:srgbClr val="EB4D00"/>
              </a:buClr>
              <a:buFont typeface="Wingdings" panose="05000000000000000000" pitchFamily="2" charset="2"/>
              <a:buChar char="§"/>
              <a:defRPr sz="2400" kern="120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rgbClr val="EB4D00"/>
              </a:buClr>
              <a:buFont typeface="HGGothicE" panose="020B0909000000000000" pitchFamily="49" charset="-128"/>
              <a:buChar char="-"/>
              <a:defRPr sz="2400" kern="120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rgbClr val="EB4D00"/>
              </a:buClr>
              <a:buFont typeface="HGGothicE" panose="020B0909000000000000" pitchFamily="49" charset="-128"/>
              <a:buChar char="-"/>
              <a:defRPr sz="2400" kern="120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rgbClr val="EB4D00"/>
              </a:buClr>
              <a:buFont typeface="HGGothicE" panose="020B0909000000000000" pitchFamily="49" charset="-128"/>
              <a:buChar char="-"/>
              <a:defRPr sz="2400" kern="120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rgbClr val="EB4D00"/>
              </a:buClr>
              <a:buFont typeface="HGGothicE" panose="020B0909000000000000" pitchFamily="49" charset="-128"/>
              <a:buChar char="-"/>
              <a:defRPr sz="2400" kern="120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Wingdings" panose="05000000000000000000" pitchFamily="2" charset="2"/>
              <a:buNone/>
            </a:pPr>
            <a:r>
              <a:rPr lang="en-US" b="1" i="1" dirty="0"/>
              <a:t>target</a:t>
            </a:r>
          </a:p>
          <a:p>
            <a:pPr marL="365760" lvl="1" indent="0">
              <a:lnSpc>
                <a:spcPct val="150000"/>
              </a:lnSpc>
              <a:buNone/>
            </a:pPr>
            <a:r>
              <a:rPr lang="en-US" dirty="0"/>
              <a:t>region of the display that will accept a pointer action, such as the interactive area of a user interface component.</a:t>
            </a:r>
          </a:p>
        </p:txBody>
      </p:sp>
      <p:sp>
        <p:nvSpPr>
          <p:cNvPr id="2" name="Title 1">
            <a:extLst>
              <a:ext uri="{FF2B5EF4-FFF2-40B4-BE49-F238E27FC236}">
                <a16:creationId xmlns:a16="http://schemas.microsoft.com/office/drawing/2014/main" id="{9034AEAE-F4BD-F429-07A0-AD2A6B25D1D7}"/>
              </a:ext>
            </a:extLst>
          </p:cNvPr>
          <p:cNvSpPr>
            <a:spLocks noGrp="1"/>
          </p:cNvSpPr>
          <p:nvPr>
            <p:ph type="title"/>
          </p:nvPr>
        </p:nvSpPr>
        <p:spPr>
          <a:xfrm>
            <a:off x="1066800" y="-1325563"/>
            <a:ext cx="10058400" cy="1325563"/>
          </a:xfrm>
        </p:spPr>
        <p:txBody>
          <a:bodyPr vert="horz" lIns="91440" tIns="45720" rIns="91440" bIns="45720" rtlCol="0" anchor="b" anchorCtr="0">
            <a:normAutofit/>
          </a:bodyPr>
          <a:lstStyle/>
          <a:p>
            <a:r>
              <a:rPr lang="en-US" dirty="0"/>
              <a:t>Definition of “target” for 2.5.8</a:t>
            </a:r>
          </a:p>
        </p:txBody>
      </p:sp>
    </p:spTree>
    <p:extLst>
      <p:ext uri="{BB962C8B-B14F-4D97-AF65-F5344CB8AC3E}">
        <p14:creationId xmlns:p14="http://schemas.microsoft.com/office/powerpoint/2010/main" val="2357907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wo illustrations of example buttons, both purple rectangles with square orange outlines. On the left, a square button is perfectly wrapped by the outline, below which is a scale marking the width as 24 pixels, and below that a green checkmark. On the right, a shorter but wider rectangle overhangs the orange outline on both sides, underneath which is a scale marking the width as 32 pixels, and below that a red X.">
            <a:extLst>
              <a:ext uri="{FF2B5EF4-FFF2-40B4-BE49-F238E27FC236}">
                <a16:creationId xmlns:a16="http://schemas.microsoft.com/office/drawing/2014/main" id="{AB40031D-8969-DBF6-6463-483C3E3ED76F}"/>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97210CDA-11CD-474E-2735-8FECB63CAE9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How aspect ratio makes a different to target size</a:t>
            </a:r>
          </a:p>
        </p:txBody>
      </p:sp>
    </p:spTree>
    <p:extLst>
      <p:ext uri="{BB962C8B-B14F-4D97-AF65-F5344CB8AC3E}">
        <p14:creationId xmlns:p14="http://schemas.microsoft.com/office/powerpoint/2010/main" val="946957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wo illustrations of example buttons, both purple rectangles with square orange outlines. On the left, a square button is perfectly wrapped by the outline, below which is a scale marking the width as 24 pixels, and below that a green checkmark. On the right, a square button has rounded corners inside the orange outline, underneath which is a scale marking the width as 24 pixels, and below that a red X.">
            <a:extLst>
              <a:ext uri="{FF2B5EF4-FFF2-40B4-BE49-F238E27FC236}">
                <a16:creationId xmlns:a16="http://schemas.microsoft.com/office/drawing/2014/main" id="{0A06BD92-D8C1-7837-74C9-75B5204BAD35}"/>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24433B7D-9B99-4682-2B90-A87E97D9B57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How rounded corners make a different to target size</a:t>
            </a:r>
          </a:p>
        </p:txBody>
      </p:sp>
    </p:spTree>
    <p:extLst>
      <p:ext uri="{BB962C8B-B14F-4D97-AF65-F5344CB8AC3E}">
        <p14:creationId xmlns:p14="http://schemas.microsoft.com/office/powerpoint/2010/main" val="2446103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2223E26-0916-C341-7C46-C09F24408D72}"/>
              </a:ext>
            </a:extLst>
          </p:cNvPr>
          <p:cNvSpPr>
            <a:spLocks noGrp="1"/>
          </p:cNvSpPr>
          <p:nvPr>
            <p:ph idx="1"/>
          </p:nvPr>
        </p:nvSpPr>
        <p:spPr>
          <a:xfrm>
            <a:off x="1111584" y="2566736"/>
            <a:ext cx="10324354" cy="3610225"/>
          </a:xfrm>
        </p:spPr>
        <p:txBody>
          <a:bodyPr>
            <a:normAutofit/>
          </a:bodyPr>
          <a:lstStyle/>
          <a:p>
            <a:r>
              <a:rPr lang="en-US" sz="2400" dirty="0"/>
              <a:t>2.4.12 Focus Not Obscured (Enhanced)</a:t>
            </a:r>
          </a:p>
          <a:p>
            <a:r>
              <a:rPr lang="en-US" sz="2400" dirty="0"/>
              <a:t>2.4.13 Focus Appearance</a:t>
            </a:r>
          </a:p>
          <a:p>
            <a:r>
              <a:rPr lang="en-US" sz="2400" dirty="0"/>
              <a:t>3.3.9 Accessible Authentication (Enhanced)</a:t>
            </a:r>
          </a:p>
        </p:txBody>
      </p:sp>
      <p:sp>
        <p:nvSpPr>
          <p:cNvPr id="2" name="Title 1">
            <a:extLst>
              <a:ext uri="{FF2B5EF4-FFF2-40B4-BE49-F238E27FC236}">
                <a16:creationId xmlns:a16="http://schemas.microsoft.com/office/drawing/2014/main" id="{63FA0652-C0FC-2372-FB27-53BD4384C391}"/>
              </a:ext>
            </a:extLst>
          </p:cNvPr>
          <p:cNvSpPr>
            <a:spLocks noGrp="1"/>
          </p:cNvSpPr>
          <p:nvPr>
            <p:ph type="title"/>
          </p:nvPr>
        </p:nvSpPr>
        <p:spPr>
          <a:xfrm>
            <a:off x="1111584" y="253693"/>
            <a:ext cx="9219532" cy="1325563"/>
          </a:xfrm>
        </p:spPr>
        <p:txBody>
          <a:bodyPr/>
          <a:lstStyle/>
          <a:p>
            <a:r>
              <a:rPr lang="en-US" dirty="0"/>
              <a:t>Level AAA Checkpoints in WCAG 2.2</a:t>
            </a:r>
          </a:p>
        </p:txBody>
      </p:sp>
    </p:spTree>
    <p:extLst>
      <p:ext uri="{BB962C8B-B14F-4D97-AF65-F5344CB8AC3E}">
        <p14:creationId xmlns:p14="http://schemas.microsoft.com/office/powerpoint/2010/main" val="4269026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wo illustrations of example buttons, both purple rectangles with square orange outlines. On the left, a square button is perfectly wrapped by the outline, below which is a scale marking the width as 24 pixels, and below that a green checkmark. On the right, a slightly larger square button has rounded corners and the orange outline is entirely inside it, underneath which is a scale marking the width as 30 pixels, and below that a green checkmark.">
            <a:extLst>
              <a:ext uri="{FF2B5EF4-FFF2-40B4-BE49-F238E27FC236}">
                <a16:creationId xmlns:a16="http://schemas.microsoft.com/office/drawing/2014/main" id="{83F04C06-DBBD-BE43-D6C7-A7BCEC2CA5B6}"/>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60F56E23-36CF-85B1-3B5B-FF5511DD50F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How an element’s size should be increased to account for rounded corners</a:t>
            </a:r>
          </a:p>
        </p:txBody>
      </p:sp>
    </p:spTree>
    <p:extLst>
      <p:ext uri="{BB962C8B-B14F-4D97-AF65-F5344CB8AC3E}">
        <p14:creationId xmlns:p14="http://schemas.microsoft.com/office/powerpoint/2010/main" val="1895619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wo illustrations of example buttons, both transparent squares with light gray outlines. On the left, a square button contains a smaller crown icon, below which is a scale marking the width as 24 pixels, and below that a green checkmark. On the right, a square button with rounded corners contains a smaller jigsaw piece icon, below which is a scale marking the width as 30 pixels, and below that a green checkmark.">
            <a:extLst>
              <a:ext uri="{FF2B5EF4-FFF2-40B4-BE49-F238E27FC236}">
                <a16:creationId xmlns:a16="http://schemas.microsoft.com/office/drawing/2014/main" id="{449F5B2F-5D7A-3522-42C5-08C811DD8CDD}"/>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0BCEDB3C-CBFF-92FB-D224-DA0D238DC26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How the visible target can be smaller than the pointer target size</a:t>
            </a:r>
          </a:p>
        </p:txBody>
      </p:sp>
    </p:spTree>
    <p:extLst>
      <p:ext uri="{BB962C8B-B14F-4D97-AF65-F5344CB8AC3E}">
        <p14:creationId xmlns:p14="http://schemas.microsoft.com/office/powerpoint/2010/main" val="1164400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p:txBody>
          <a:bodyPr/>
          <a:lstStyle/>
          <a:p>
            <a:pPr marL="457200" indent="-457200">
              <a:buFont typeface="+mj-lt"/>
              <a:buAutoNum type="arabicPeriod"/>
            </a:pPr>
            <a:r>
              <a:rPr lang="en-US" dirty="0"/>
              <a:t>Identify the presence of pointer targets.</a:t>
            </a:r>
          </a:p>
          <a:p>
            <a:pPr marL="457200" indent="-457200">
              <a:buFont typeface="+mj-lt"/>
              <a:buAutoNum type="arabicPeriod"/>
            </a:pPr>
            <a:r>
              <a:rPr lang="en-US" dirty="0"/>
              <a:t>Ignore those where exceptions apply.</a:t>
            </a:r>
          </a:p>
          <a:p>
            <a:pPr marL="457200" indent="-457200">
              <a:buFont typeface="+mj-lt"/>
              <a:buAutoNum type="arabicPeriod"/>
            </a:pPr>
            <a:r>
              <a:rPr lang="en-US" dirty="0"/>
              <a:t>Verify that targets have sufficient size or spacing.</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Manual testing for 2.5.8</a:t>
            </a:r>
          </a:p>
        </p:txBody>
      </p:sp>
    </p:spTree>
    <p:extLst>
      <p:ext uri="{BB962C8B-B14F-4D97-AF65-F5344CB8AC3E}">
        <p14:creationId xmlns:p14="http://schemas.microsoft.com/office/powerpoint/2010/main" val="2963767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mockup web page with header, main content and sidebar. The page contains a variety of large and small text links, small icon links, and various form controls and their labels.">
            <a:extLst>
              <a:ext uri="{FF2B5EF4-FFF2-40B4-BE49-F238E27FC236}">
                <a16:creationId xmlns:a16="http://schemas.microsoft.com/office/drawing/2014/main" id="{6CBC4874-9991-9C29-A573-C3FF14E58011}"/>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1AA6F2E1-62B6-D424-8AF1-B765321EBCE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Examples of content relevant to 2.5.8</a:t>
            </a:r>
          </a:p>
        </p:txBody>
      </p:sp>
    </p:spTree>
    <p:extLst>
      <p:ext uri="{BB962C8B-B14F-4D97-AF65-F5344CB8AC3E}">
        <p14:creationId xmlns:p14="http://schemas.microsoft.com/office/powerpoint/2010/main" val="579373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he same screenshot as the previous slide, but this time every interactive element is overlaid with a small semi-transparent circle. Green circles are used to indicate targets that are sufficiently large, while blue circles indicate undersized targets.">
            <a:extLst>
              <a:ext uri="{FF2B5EF4-FFF2-40B4-BE49-F238E27FC236}">
                <a16:creationId xmlns:a16="http://schemas.microsoft.com/office/drawing/2014/main" id="{07F05B77-CE17-832C-6EE3-CB61B9600BC9}"/>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2F836704-D209-725A-681B-A3B5C7EC59E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Highlighted examples of content relevant to 2.5.8</a:t>
            </a:r>
          </a:p>
        </p:txBody>
      </p:sp>
    </p:spTree>
    <p:extLst>
      <p:ext uri="{BB962C8B-B14F-4D97-AF65-F5344CB8AC3E}">
        <p14:creationId xmlns:p14="http://schemas.microsoft.com/office/powerpoint/2010/main" val="1325033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same screenshot as the previous slide, in which all the green circles have now been removed, along with all the blue circles that highlighted the small icons links. In the middle of the main region is a tightly-spaced list of links, which is now highlighted in red.">
            <a:extLst>
              <a:ext uri="{FF2B5EF4-FFF2-40B4-BE49-F238E27FC236}">
                <a16:creationId xmlns:a16="http://schemas.microsoft.com/office/drawing/2014/main" id="{A01DAA1B-7E45-3392-B502-A1FE6EC7A7B9}"/>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EE434B62-FD3E-AA1C-B111-7C382A0DDB0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Highlighted examples of content that passes or fails 2.5.8</a:t>
            </a:r>
          </a:p>
        </p:txBody>
      </p:sp>
    </p:spTree>
    <p:extLst>
      <p:ext uri="{BB962C8B-B14F-4D97-AF65-F5344CB8AC3E}">
        <p14:creationId xmlns:p14="http://schemas.microsoft.com/office/powerpoint/2010/main" val="2342729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same screenshot as the previous slide, in which the blue circles highlighting radio controls and their labels have now been removed, and a slider and its label are now highlighted with a black outline around their bounding boxes.">
            <a:extLst>
              <a:ext uri="{FF2B5EF4-FFF2-40B4-BE49-F238E27FC236}">
                <a16:creationId xmlns:a16="http://schemas.microsoft.com/office/drawing/2014/main" id="{D7CBDB73-8080-798B-0D35-5FBB2B935214}"/>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7A0E7EEE-F926-010B-55F0-9FBC2FAB82D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More highlighted examples of content that passes or fails 2.5.8</a:t>
            </a:r>
          </a:p>
        </p:txBody>
      </p:sp>
    </p:spTree>
    <p:extLst>
      <p:ext uri="{BB962C8B-B14F-4D97-AF65-F5344CB8AC3E}">
        <p14:creationId xmlns:p14="http://schemas.microsoft.com/office/powerpoint/2010/main" val="1831244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same screenshot as the previous slide, in which all the blue circles have now been removed, and the slider is highlighted in red.">
            <a:extLst>
              <a:ext uri="{FF2B5EF4-FFF2-40B4-BE49-F238E27FC236}">
                <a16:creationId xmlns:a16="http://schemas.microsoft.com/office/drawing/2014/main" id="{5C693CF1-5E62-B9CD-C54D-F9B37D70EAF6}"/>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301E12F9-60D0-0155-0A75-107EE183A0E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Highlighted examples of content that fails 2.5.8</a:t>
            </a:r>
          </a:p>
        </p:txBody>
      </p:sp>
    </p:spTree>
    <p:extLst>
      <p:ext uri="{BB962C8B-B14F-4D97-AF65-F5344CB8AC3E}">
        <p14:creationId xmlns:p14="http://schemas.microsoft.com/office/powerpoint/2010/main" val="3380789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8" y="2254827"/>
            <a:ext cx="9380707" cy="3922136"/>
          </a:xfrm>
        </p:spPr>
        <p:txBody>
          <a:bodyPr/>
          <a:lstStyle/>
          <a:p>
            <a:pPr marL="0" indent="0">
              <a:buNone/>
            </a:pPr>
            <a:r>
              <a:rPr lang="en-US" dirty="0"/>
              <a:t>Benefits from the ability to make visual and spatial comparisons.</a:t>
            </a:r>
            <a:br>
              <a:rPr lang="en-US" dirty="0"/>
            </a:br>
            <a:br>
              <a:rPr lang="en-US" dirty="0"/>
            </a:br>
            <a:r>
              <a:rPr lang="en-US" i="1" dirty="0"/>
              <a:t>(But you could do it just with source code and mental abstraction.)</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Testing barriers for 2.5.8</a:t>
            </a:r>
          </a:p>
        </p:txBody>
      </p:sp>
    </p:spTree>
    <p:extLst>
      <p:ext uri="{BB962C8B-B14F-4D97-AF65-F5344CB8AC3E}">
        <p14:creationId xmlns:p14="http://schemas.microsoft.com/office/powerpoint/2010/main" val="2484160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9" y="2254826"/>
            <a:ext cx="8131791" cy="4384809"/>
          </a:xfrm>
        </p:spPr>
        <p:txBody>
          <a:bodyPr/>
          <a:lstStyle/>
          <a:p>
            <a:pPr marL="0" indent="0">
              <a:buNone/>
            </a:pPr>
            <a:r>
              <a:rPr lang="en-US" b="1" dirty="0">
                <a:solidFill>
                  <a:schemeClr val="accent3">
                    <a:lumMod val="75000"/>
                  </a:schemeClr>
                </a:solidFill>
              </a:rPr>
              <a:t>CAN BE PARTLY TESTED BY AUTOMATION</a:t>
            </a:r>
          </a:p>
          <a:p>
            <a:r>
              <a:rPr lang="en-US" dirty="0"/>
              <a:t>Targets that have sufficient size or spacing.</a:t>
            </a:r>
          </a:p>
          <a:p>
            <a:r>
              <a:rPr lang="en-US" dirty="0"/>
              <a:t>Targets that are unstyled native widgets.</a:t>
            </a:r>
            <a:br>
              <a:rPr lang="en-US" dirty="0"/>
            </a:br>
            <a:endParaRPr lang="en-US" dirty="0"/>
          </a:p>
          <a:p>
            <a:pPr marL="0" indent="0">
              <a:buNone/>
            </a:pPr>
            <a:r>
              <a:rPr lang="en-US" b="1" dirty="0">
                <a:solidFill>
                  <a:schemeClr val="accent2"/>
                </a:solidFill>
              </a:rPr>
              <a:t>MANUAL CHECKS WOULD STILL BE NEEDED</a:t>
            </a:r>
          </a:p>
          <a:p>
            <a:r>
              <a:rPr lang="en-US" dirty="0"/>
              <a:t>Inline, equivalent or essential exceptions.</a:t>
            </a:r>
          </a:p>
          <a:p>
            <a:r>
              <a:rPr lang="en-US" dirty="0"/>
              <a:t>Targets that are not identifiable.</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Automated testing for 2.5.8</a:t>
            </a:r>
          </a:p>
        </p:txBody>
      </p:sp>
      <p:pic>
        <p:nvPicPr>
          <p:cNvPr id="4" name="Graphic 3">
            <a:extLst>
              <a:ext uri="{FF2B5EF4-FFF2-40B4-BE49-F238E27FC236}">
                <a16:creationId xmlns:a16="http://schemas.microsoft.com/office/drawing/2014/main" id="{017EE562-AE78-026A-DB2B-962F2CFE09A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8896" y="4447230"/>
            <a:ext cx="914400" cy="914400"/>
          </a:xfrm>
          <a:prstGeom prst="rect">
            <a:avLst/>
          </a:prstGeom>
        </p:spPr>
      </p:pic>
      <p:pic>
        <p:nvPicPr>
          <p:cNvPr id="6" name="Graphic 5">
            <a:extLst>
              <a:ext uri="{FF2B5EF4-FFF2-40B4-BE49-F238E27FC236}">
                <a16:creationId xmlns:a16="http://schemas.microsoft.com/office/drawing/2014/main" id="{8018405F-D1CB-BD07-77C1-99A187E39AB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78896" y="2135954"/>
            <a:ext cx="914400" cy="914400"/>
          </a:xfrm>
          <a:prstGeom prst="rect">
            <a:avLst/>
          </a:prstGeom>
        </p:spPr>
      </p:pic>
    </p:spTree>
    <p:extLst>
      <p:ext uri="{BB962C8B-B14F-4D97-AF65-F5344CB8AC3E}">
        <p14:creationId xmlns:p14="http://schemas.microsoft.com/office/powerpoint/2010/main" val="3972059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CAC2E1-B6FE-5507-F6D5-9C5C4C8F7B78}"/>
              </a:ext>
            </a:extLst>
          </p:cNvPr>
          <p:cNvSpPr>
            <a:spLocks noGrp="1"/>
          </p:cNvSpPr>
          <p:nvPr>
            <p:ph type="title" idx="4294967295"/>
          </p:nvPr>
        </p:nvSpPr>
        <p:spPr>
          <a:xfrm>
            <a:off x="1111250" y="2565400"/>
            <a:ext cx="10325100" cy="3611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200"/>
              </a:spcBef>
              <a:spcAft>
                <a:spcPts val="1200"/>
              </a:spcAft>
              <a:buClr>
                <a:schemeClr val="bg1"/>
              </a:buClr>
              <a:buSzTx/>
              <a:buFont typeface="Wingdings" panose="05000000000000000000" pitchFamily="2" charset="2"/>
              <a:buNone/>
              <a:tabLst/>
              <a:defRPr/>
            </a:pPr>
            <a: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3.2.6 Consistent Help</a:t>
            </a:r>
            <a:br>
              <a:rPr kumimoji="0" lang="en-US" sz="4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US" sz="4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(Level A)</a:t>
            </a:r>
          </a:p>
        </p:txBody>
      </p:sp>
    </p:spTree>
    <p:extLst>
      <p:ext uri="{BB962C8B-B14F-4D97-AF65-F5344CB8AC3E}">
        <p14:creationId xmlns:p14="http://schemas.microsoft.com/office/powerpoint/2010/main" val="2587375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CAC2E1-B6FE-5507-F6D5-9C5C4C8F7B78}"/>
              </a:ext>
            </a:extLst>
          </p:cNvPr>
          <p:cNvSpPr>
            <a:spLocks noGrp="1"/>
          </p:cNvSpPr>
          <p:nvPr>
            <p:ph type="title" idx="4294967295"/>
          </p:nvPr>
        </p:nvSpPr>
        <p:spPr>
          <a:xfrm>
            <a:off x="1111250" y="2565400"/>
            <a:ext cx="10325100" cy="3611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200"/>
              </a:spcBef>
              <a:spcAft>
                <a:spcPts val="1200"/>
              </a:spcAft>
              <a:buClr>
                <a:schemeClr val="bg1"/>
              </a:buClr>
              <a:buSzTx/>
              <a:buFont typeface="Wingdings" panose="05000000000000000000" pitchFamily="2" charset="2"/>
              <a:buNone/>
              <a:tabLst/>
              <a:defRPr/>
            </a:pPr>
            <a:r>
              <a:rPr kumimoji="0" lang="en-US" sz="36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3.3.8 Accessible Authentication (Minimum)</a:t>
            </a:r>
            <a:b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(Level AA)</a:t>
            </a:r>
          </a:p>
        </p:txBody>
      </p:sp>
    </p:spTree>
    <p:extLst>
      <p:ext uri="{BB962C8B-B14F-4D97-AF65-F5344CB8AC3E}">
        <p14:creationId xmlns:p14="http://schemas.microsoft.com/office/powerpoint/2010/main" val="148507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44A86-F4DB-654C-D46D-01FDD0D0BDAD}"/>
              </a:ext>
            </a:extLst>
          </p:cNvPr>
          <p:cNvSpPr>
            <a:spLocks noGrp="1"/>
          </p:cNvSpPr>
          <p:nvPr>
            <p:ph idx="1"/>
          </p:nvPr>
        </p:nvSpPr>
        <p:spPr>
          <a:xfrm>
            <a:off x="1066800" y="622299"/>
            <a:ext cx="9461500" cy="5554663"/>
          </a:xfrm>
        </p:spPr>
        <p:txBody>
          <a:bodyPr>
            <a:normAutofit/>
          </a:bodyPr>
          <a:lstStyle/>
          <a:p>
            <a:pPr marL="0" indent="0">
              <a:lnSpc>
                <a:spcPct val="150000"/>
              </a:lnSpc>
              <a:buNone/>
            </a:pPr>
            <a:r>
              <a:rPr lang="en-US" dirty="0"/>
              <a:t>A cognitive function test (such as remembering a password or solving a puzzle) is not required for any step in an authentication process unless that step provides at least one of the following:</a:t>
            </a:r>
            <a:br>
              <a:rPr lang="en-US" dirty="0"/>
            </a:br>
            <a:endParaRPr lang="en-US" dirty="0"/>
          </a:p>
          <a:p>
            <a:r>
              <a:rPr lang="en-US" b="1" dirty="0"/>
              <a:t>Alternative:</a:t>
            </a:r>
            <a:r>
              <a:rPr lang="en-US" dirty="0"/>
              <a:t> </a:t>
            </a:r>
            <a:r>
              <a:rPr lang="en-US" i="1" dirty="0"/>
              <a:t>[another authentication method is available]</a:t>
            </a:r>
          </a:p>
          <a:p>
            <a:r>
              <a:rPr lang="en-US" b="1" dirty="0"/>
              <a:t>Mechanism:</a:t>
            </a:r>
            <a:r>
              <a:rPr lang="en-US" dirty="0"/>
              <a:t> </a:t>
            </a:r>
            <a:r>
              <a:rPr lang="en-US" i="1" dirty="0"/>
              <a:t>[an assistive mechanism is available to the user]</a:t>
            </a:r>
          </a:p>
          <a:p>
            <a:r>
              <a:rPr lang="en-US" b="1" dirty="0"/>
              <a:t>Object Recognition:</a:t>
            </a:r>
            <a:r>
              <a:rPr lang="en-US" dirty="0"/>
              <a:t> </a:t>
            </a:r>
            <a:r>
              <a:rPr lang="en-US" i="1" dirty="0"/>
              <a:t>[the test is to recognize objects]</a:t>
            </a:r>
          </a:p>
          <a:p>
            <a:r>
              <a:rPr lang="en-US" b="1" dirty="0"/>
              <a:t>Personal Content:</a:t>
            </a:r>
            <a:r>
              <a:rPr lang="en-US" dirty="0"/>
              <a:t> </a:t>
            </a:r>
            <a:r>
              <a:rPr lang="en-US" i="1" dirty="0"/>
              <a:t>[the test is based on non-text user content]</a:t>
            </a:r>
          </a:p>
        </p:txBody>
      </p:sp>
      <p:sp>
        <p:nvSpPr>
          <p:cNvPr id="2" name="Title 1">
            <a:extLst>
              <a:ext uri="{FF2B5EF4-FFF2-40B4-BE49-F238E27FC236}">
                <a16:creationId xmlns:a16="http://schemas.microsoft.com/office/drawing/2014/main" id="{023D7B5F-D38B-A538-C34D-2AAFAFC766FB}"/>
              </a:ext>
            </a:extLst>
          </p:cNvPr>
          <p:cNvSpPr>
            <a:spLocks noGrp="1"/>
          </p:cNvSpPr>
          <p:nvPr>
            <p:ph type="title"/>
          </p:nvPr>
        </p:nvSpPr>
        <p:spPr>
          <a:xfrm>
            <a:off x="1066800" y="-1325563"/>
            <a:ext cx="10058400" cy="1325563"/>
          </a:xfrm>
        </p:spPr>
        <p:txBody>
          <a:bodyPr vert="horz" lIns="91440" tIns="45720" rIns="91440" bIns="45720" rtlCol="0" anchor="b" anchorCtr="0">
            <a:normAutofit/>
          </a:bodyPr>
          <a:lstStyle/>
          <a:p>
            <a:r>
              <a:rPr lang="en-US" dirty="0"/>
              <a:t>Normative requirements for 3.3.8 (abridged)</a:t>
            </a:r>
          </a:p>
        </p:txBody>
      </p:sp>
    </p:spTree>
    <p:extLst>
      <p:ext uri="{BB962C8B-B14F-4D97-AF65-F5344CB8AC3E}">
        <p14:creationId xmlns:p14="http://schemas.microsoft.com/office/powerpoint/2010/main" val="34908078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three similar CAPTCHA tests. Each contains a grid of nine images, and asks you to identify all images containing a particular object, either crosswalks or bicycles. Overlaid at the top corner is a green checkmark.">
            <a:extLst>
              <a:ext uri="{FF2B5EF4-FFF2-40B4-BE49-F238E27FC236}">
                <a16:creationId xmlns:a16="http://schemas.microsoft.com/office/drawing/2014/main" id="{798F5CC6-F5EA-0D21-30B1-64791FF7CC95}"/>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3DD44E3B-BDB6-A130-D74A-D854EC665F4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Examples of content that passes 3.3.8</a:t>
            </a:r>
          </a:p>
        </p:txBody>
      </p:sp>
    </p:spTree>
    <p:extLst>
      <p:ext uri="{BB962C8B-B14F-4D97-AF65-F5344CB8AC3E}">
        <p14:creationId xmlns:p14="http://schemas.microsoft.com/office/powerpoint/2010/main" val="2907289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three different types of CAPTCHA test. The first contains some distorted text, and asks you to type the two words. The second contains controls for an audio player, and asks you to type what you hear. The third contains a picture of a hand pointing to the top-right corner, plus a carton picture of an animal facing the same direction, and asks you to rotate the animal to face the same direction as the hand.">
            <a:extLst>
              <a:ext uri="{FF2B5EF4-FFF2-40B4-BE49-F238E27FC236}">
                <a16:creationId xmlns:a16="http://schemas.microsoft.com/office/drawing/2014/main" id="{797C1F21-3A17-F754-AE2E-68A948170CC8}"/>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113728DA-1ADC-4482-C20E-FD2B42B44E3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Examples of content that fails 3.3.8</a:t>
            </a:r>
          </a:p>
        </p:txBody>
      </p:sp>
    </p:spTree>
    <p:extLst>
      <p:ext uri="{BB962C8B-B14F-4D97-AF65-F5344CB8AC3E}">
        <p14:creationId xmlns:p14="http://schemas.microsoft.com/office/powerpoint/2010/main" val="305810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9" y="2254827"/>
            <a:ext cx="10022733" cy="3922136"/>
          </a:xfrm>
        </p:spPr>
        <p:txBody>
          <a:bodyPr/>
          <a:lstStyle/>
          <a:p>
            <a:pPr marL="457200" indent="-457200">
              <a:buFont typeface="+mj-lt"/>
              <a:buAutoNum type="arabicPeriod"/>
            </a:pPr>
            <a:r>
              <a:rPr lang="en-US" dirty="0"/>
              <a:t>Identify the presence of cognitive function tests.</a:t>
            </a:r>
          </a:p>
          <a:p>
            <a:pPr marL="457200" indent="-457200">
              <a:buFont typeface="+mj-lt"/>
              <a:buAutoNum type="arabicPeriod"/>
            </a:pPr>
            <a:r>
              <a:rPr lang="en-US" dirty="0"/>
              <a:t>Ignore those where exceptions apply.</a:t>
            </a:r>
          </a:p>
          <a:p>
            <a:pPr marL="457200" indent="-457200">
              <a:buFont typeface="+mj-lt"/>
              <a:buAutoNum type="arabicPeriod"/>
            </a:pPr>
            <a:r>
              <a:rPr lang="en-US" dirty="0"/>
              <a:t>For username/password, verify copy-paste or autocomplete.</a:t>
            </a:r>
          </a:p>
          <a:p>
            <a:pPr marL="457200" indent="-457200">
              <a:buFont typeface="+mj-lt"/>
              <a:buAutoNum type="arabicPeriod"/>
            </a:pPr>
            <a:r>
              <a:rPr lang="en-US" dirty="0"/>
              <a:t>For security code, also verify same device and whole code.</a:t>
            </a:r>
          </a:p>
          <a:p>
            <a:pPr marL="457200" indent="-457200">
              <a:buFont typeface="+mj-lt"/>
              <a:buAutoNum type="arabicPeriod"/>
            </a:pPr>
            <a:r>
              <a:rPr lang="en-US" dirty="0"/>
              <a:t>Else no reliance on memory, transcription, perceptual processing.</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Manual testing for 3.3.8</a:t>
            </a:r>
          </a:p>
        </p:txBody>
      </p:sp>
    </p:spTree>
    <p:extLst>
      <p:ext uri="{BB962C8B-B14F-4D97-AF65-F5344CB8AC3E}">
        <p14:creationId xmlns:p14="http://schemas.microsoft.com/office/powerpoint/2010/main" val="2315511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creenshot of a web form containing two groups of fields. The first is a textbox labelled password, which is already completed, and next to that is a green checkmark. The second contains two small textboxes asking you to enter the 2nd and 4th digit of a security code, and next to that is a red X.">
            <a:extLst>
              <a:ext uri="{FF2B5EF4-FFF2-40B4-BE49-F238E27FC236}">
                <a16:creationId xmlns:a16="http://schemas.microsoft.com/office/drawing/2014/main" id="{B0922C3A-5B9B-20A4-536D-201316FAB90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B5E4E787-EA40-7E7B-0185-DBCF6DF609A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Comparing passing and failing content for 3.3.8</a:t>
            </a:r>
          </a:p>
        </p:txBody>
      </p:sp>
    </p:spTree>
    <p:extLst>
      <p:ext uri="{BB962C8B-B14F-4D97-AF65-F5344CB8AC3E}">
        <p14:creationId xmlns:p14="http://schemas.microsoft.com/office/powerpoint/2010/main" val="3235297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n incredibly busy and detailed cartoon illustration of a beach scene, containing hundreds of cartoon characters either standing around, sitting, sunbathing, rowing a boat, and other beach activities.">
            <a:extLst>
              <a:ext uri="{FF2B5EF4-FFF2-40B4-BE49-F238E27FC236}">
                <a16:creationId xmlns:a16="http://schemas.microsoft.com/office/drawing/2014/main" id="{803344D5-0E8C-67CA-F9BF-EACE8039F24D}"/>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8BC6A5A3-FA62-A389-E394-20EC213CC52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 comically unusual test that passes 3.3.8</a:t>
            </a:r>
          </a:p>
        </p:txBody>
      </p:sp>
    </p:spTree>
    <p:extLst>
      <p:ext uri="{BB962C8B-B14F-4D97-AF65-F5344CB8AC3E}">
        <p14:creationId xmlns:p14="http://schemas.microsoft.com/office/powerpoint/2010/main" val="202766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he same cartoon illustration as the previous slide, but this time there's a green outline in the top-right corner, highlighting the face of a man with round spectacles and a red-and-white beanie hat.">
            <a:extLst>
              <a:ext uri="{FF2B5EF4-FFF2-40B4-BE49-F238E27FC236}">
                <a16:creationId xmlns:a16="http://schemas.microsoft.com/office/drawing/2014/main" id="{D33F859D-A445-A896-7577-D27DB432752E}"/>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254192AB-B328-2E07-04C1-488E9D48F9D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The solution to that comically unusual test</a:t>
            </a:r>
          </a:p>
        </p:txBody>
      </p:sp>
    </p:spTree>
    <p:extLst>
      <p:ext uri="{BB962C8B-B14F-4D97-AF65-F5344CB8AC3E}">
        <p14:creationId xmlns:p14="http://schemas.microsoft.com/office/powerpoint/2010/main" val="2319193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8" y="2254827"/>
            <a:ext cx="9380707" cy="3922136"/>
          </a:xfrm>
        </p:spPr>
        <p:txBody>
          <a:bodyPr/>
          <a:lstStyle/>
          <a:p>
            <a:pPr marL="0" indent="0">
              <a:buNone/>
            </a:pPr>
            <a:r>
              <a:rPr lang="en-US" dirty="0"/>
              <a:t>Requires the ability to visually identify content.</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Testing barriers for 3.3.8</a:t>
            </a:r>
          </a:p>
        </p:txBody>
      </p:sp>
    </p:spTree>
    <p:extLst>
      <p:ext uri="{BB962C8B-B14F-4D97-AF65-F5344CB8AC3E}">
        <p14:creationId xmlns:p14="http://schemas.microsoft.com/office/powerpoint/2010/main" val="4249561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p:txBody>
          <a:bodyPr>
            <a:normAutofit/>
          </a:bodyPr>
          <a:lstStyle/>
          <a:p>
            <a:pPr marL="0" indent="0">
              <a:lnSpc>
                <a:spcPct val="150000"/>
              </a:lnSpc>
              <a:buNone/>
            </a:pPr>
            <a:r>
              <a:rPr lang="en-US" b="1" dirty="0">
                <a:solidFill>
                  <a:schemeClr val="accent2"/>
                </a:solidFill>
              </a:rPr>
              <a:t>CANNOT BE TESTED BY AUTOMATION.</a:t>
            </a:r>
          </a:p>
          <a:p>
            <a:r>
              <a:rPr lang="en-US" dirty="0"/>
              <a:t>Relevant content may not be identifiable.</a:t>
            </a:r>
          </a:p>
          <a:p>
            <a:r>
              <a:rPr lang="en-US" dirty="0"/>
              <a:t>Alternatives may not be identifiable or testable.</a:t>
            </a:r>
            <a:br>
              <a:rPr lang="en-US" dirty="0"/>
            </a:br>
            <a:endParaRPr lang="en-US" dirty="0"/>
          </a:p>
          <a:p>
            <a:pPr marL="0" indent="0">
              <a:buNone/>
            </a:pPr>
            <a:r>
              <a:rPr lang="en-US" i="1" dirty="0">
                <a:solidFill>
                  <a:schemeClr val="tx2"/>
                </a:solidFill>
              </a:rPr>
              <a:t>Improvements in image analysis might make CAPTCHA content identification possible in future.</a:t>
            </a:r>
          </a:p>
          <a:p>
            <a:pPr marL="0" indent="0">
              <a:buNone/>
            </a:pPr>
            <a:endParaRPr lang="en-US" dirty="0"/>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Automated testing for 3.3.8</a:t>
            </a:r>
          </a:p>
        </p:txBody>
      </p:sp>
      <p:pic>
        <p:nvPicPr>
          <p:cNvPr id="4" name="Graphic 3">
            <a:extLst>
              <a:ext uri="{FF2B5EF4-FFF2-40B4-BE49-F238E27FC236}">
                <a16:creationId xmlns:a16="http://schemas.microsoft.com/office/drawing/2014/main" id="{6436328F-904C-F74B-0E83-726D9FA2B6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8896" y="2126811"/>
            <a:ext cx="914400" cy="914400"/>
          </a:xfrm>
          <a:prstGeom prst="rect">
            <a:avLst/>
          </a:prstGeom>
        </p:spPr>
      </p:pic>
    </p:spTree>
    <p:extLst>
      <p:ext uri="{BB962C8B-B14F-4D97-AF65-F5344CB8AC3E}">
        <p14:creationId xmlns:p14="http://schemas.microsoft.com/office/powerpoint/2010/main" val="2619152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44A86-F4DB-654C-D46D-01FDD0D0BDAD}"/>
              </a:ext>
            </a:extLst>
          </p:cNvPr>
          <p:cNvSpPr>
            <a:spLocks noGrp="1"/>
          </p:cNvSpPr>
          <p:nvPr>
            <p:ph idx="1"/>
          </p:nvPr>
        </p:nvSpPr>
        <p:spPr>
          <a:xfrm>
            <a:off x="1066800" y="622299"/>
            <a:ext cx="9448800" cy="5554663"/>
          </a:xfrm>
        </p:spPr>
        <p:txBody>
          <a:bodyPr/>
          <a:lstStyle/>
          <a:p>
            <a:pPr marL="0" indent="0">
              <a:lnSpc>
                <a:spcPct val="150000"/>
              </a:lnSpc>
              <a:buNone/>
            </a:pPr>
            <a:r>
              <a:rPr lang="en-US" dirty="0"/>
              <a:t>If a Web page contains any of the following help mechanisms, and those mechanisms are repeated on multiple Web pages within a set of Web pages, they occur in the same order relative to other page content, unless a change is initiated by the user:</a:t>
            </a:r>
          </a:p>
          <a:p>
            <a:r>
              <a:rPr lang="en-US" dirty="0"/>
              <a:t>Human contact details</a:t>
            </a:r>
          </a:p>
          <a:p>
            <a:r>
              <a:rPr lang="en-US" dirty="0"/>
              <a:t>Human contact mechanism</a:t>
            </a:r>
          </a:p>
          <a:p>
            <a:r>
              <a:rPr lang="en-US" dirty="0"/>
              <a:t>Self-help option</a:t>
            </a:r>
          </a:p>
          <a:p>
            <a:r>
              <a:rPr lang="en-US" dirty="0"/>
              <a:t>A fully automated contact mechanism</a:t>
            </a:r>
          </a:p>
          <a:p>
            <a:endParaRPr lang="en-US" dirty="0"/>
          </a:p>
        </p:txBody>
      </p:sp>
      <p:sp>
        <p:nvSpPr>
          <p:cNvPr id="2" name="Title 1">
            <a:extLst>
              <a:ext uri="{FF2B5EF4-FFF2-40B4-BE49-F238E27FC236}">
                <a16:creationId xmlns:a16="http://schemas.microsoft.com/office/drawing/2014/main" id="{950F2194-0897-6D3D-A4D0-180D4B779DCB}"/>
              </a:ext>
            </a:extLst>
          </p:cNvPr>
          <p:cNvSpPr>
            <a:spLocks noGrp="1"/>
          </p:cNvSpPr>
          <p:nvPr>
            <p:ph type="title"/>
          </p:nvPr>
        </p:nvSpPr>
        <p:spPr>
          <a:xfrm>
            <a:off x="1066800" y="-1325563"/>
            <a:ext cx="10058400" cy="1325563"/>
          </a:xfrm>
        </p:spPr>
        <p:txBody>
          <a:bodyPr vert="horz" lIns="91440" tIns="45720" rIns="91440" bIns="45720" rtlCol="0" anchor="b" anchorCtr="0">
            <a:normAutofit/>
          </a:bodyPr>
          <a:lstStyle/>
          <a:p>
            <a:r>
              <a:rPr lang="en-US" dirty="0"/>
              <a:t>Normative requirements for 3.2.6</a:t>
            </a:r>
          </a:p>
        </p:txBody>
      </p:sp>
    </p:spTree>
    <p:extLst>
      <p:ext uri="{BB962C8B-B14F-4D97-AF65-F5344CB8AC3E}">
        <p14:creationId xmlns:p14="http://schemas.microsoft.com/office/powerpoint/2010/main" val="23277171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CAC2E1-B6FE-5507-F6D5-9C5C4C8F7B78}"/>
              </a:ext>
            </a:extLst>
          </p:cNvPr>
          <p:cNvSpPr>
            <a:spLocks noGrp="1"/>
          </p:cNvSpPr>
          <p:nvPr>
            <p:ph type="title" idx="4294967295"/>
          </p:nvPr>
        </p:nvSpPr>
        <p:spPr>
          <a:xfrm>
            <a:off x="1111250" y="2565400"/>
            <a:ext cx="10325100" cy="3611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200"/>
              </a:spcBef>
              <a:spcAft>
                <a:spcPts val="1200"/>
              </a:spcAft>
              <a:buClr>
                <a:schemeClr val="bg1"/>
              </a:buClr>
              <a:buSzTx/>
              <a:buFont typeface="Wingdings" panose="05000000000000000000" pitchFamily="2" charset="2"/>
              <a:buNone/>
              <a:tabLst/>
              <a:defRPr/>
            </a:pPr>
            <a:r>
              <a:rPr kumimoji="0" lang="en-US" sz="36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3.3.9 Accessible Authentication (Enhanced)</a:t>
            </a:r>
            <a:b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(Level AAA)</a:t>
            </a:r>
          </a:p>
        </p:txBody>
      </p:sp>
    </p:spTree>
    <p:extLst>
      <p:ext uri="{BB962C8B-B14F-4D97-AF65-F5344CB8AC3E}">
        <p14:creationId xmlns:p14="http://schemas.microsoft.com/office/powerpoint/2010/main" val="24875658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44A86-F4DB-654C-D46D-01FDD0D0BDAD}"/>
              </a:ext>
            </a:extLst>
          </p:cNvPr>
          <p:cNvSpPr>
            <a:spLocks noGrp="1"/>
          </p:cNvSpPr>
          <p:nvPr>
            <p:ph idx="1"/>
          </p:nvPr>
        </p:nvSpPr>
        <p:spPr>
          <a:xfrm>
            <a:off x="1066800" y="622299"/>
            <a:ext cx="9410700" cy="5554663"/>
          </a:xfrm>
        </p:spPr>
        <p:txBody>
          <a:bodyPr>
            <a:normAutofit/>
          </a:bodyPr>
          <a:lstStyle/>
          <a:p>
            <a:pPr marL="0" indent="0">
              <a:lnSpc>
                <a:spcPct val="150000"/>
              </a:lnSpc>
              <a:buNone/>
            </a:pPr>
            <a:r>
              <a:rPr lang="en-US" dirty="0"/>
              <a:t>A cognitive function test (such as remembering a password or solving a puzzle) is not required for any step in an authentication process unless that step provides at least one of the following:</a:t>
            </a:r>
            <a:br>
              <a:rPr lang="en-US" dirty="0"/>
            </a:br>
            <a:endParaRPr lang="en-US" dirty="0"/>
          </a:p>
          <a:p>
            <a:r>
              <a:rPr lang="en-US" b="1" dirty="0"/>
              <a:t>Alternative:</a:t>
            </a:r>
            <a:r>
              <a:rPr lang="en-US" dirty="0"/>
              <a:t> </a:t>
            </a:r>
            <a:r>
              <a:rPr lang="en-US" i="1" dirty="0"/>
              <a:t>[another authentication method is available]</a:t>
            </a:r>
          </a:p>
          <a:p>
            <a:r>
              <a:rPr lang="en-US" b="1" dirty="0"/>
              <a:t>Mechanism:</a:t>
            </a:r>
            <a:r>
              <a:rPr lang="en-US" dirty="0"/>
              <a:t> </a:t>
            </a:r>
            <a:r>
              <a:rPr lang="en-US" i="1" dirty="0"/>
              <a:t>[an assistive mechanism is available to the user]</a:t>
            </a:r>
          </a:p>
        </p:txBody>
      </p:sp>
      <p:sp>
        <p:nvSpPr>
          <p:cNvPr id="2" name="Title 1">
            <a:extLst>
              <a:ext uri="{FF2B5EF4-FFF2-40B4-BE49-F238E27FC236}">
                <a16:creationId xmlns:a16="http://schemas.microsoft.com/office/drawing/2014/main" id="{5DEF54EF-2D49-7A93-8BE0-5C3EB652B5E2}"/>
              </a:ext>
            </a:extLst>
          </p:cNvPr>
          <p:cNvSpPr>
            <a:spLocks noGrp="1"/>
          </p:cNvSpPr>
          <p:nvPr>
            <p:ph type="title"/>
          </p:nvPr>
        </p:nvSpPr>
        <p:spPr>
          <a:xfrm>
            <a:off x="1066800" y="-1325563"/>
            <a:ext cx="10058400" cy="1325563"/>
          </a:xfrm>
        </p:spPr>
        <p:txBody>
          <a:bodyPr vert="horz" lIns="91440" tIns="45720" rIns="91440" bIns="45720" rtlCol="0" anchor="b" anchorCtr="0">
            <a:normAutofit/>
          </a:bodyPr>
          <a:lstStyle/>
          <a:p>
            <a:r>
              <a:rPr lang="en-US" dirty="0"/>
              <a:t>Normative requirements for 3.3.9 (abridged)</a:t>
            </a:r>
          </a:p>
        </p:txBody>
      </p:sp>
    </p:spTree>
    <p:extLst>
      <p:ext uri="{BB962C8B-B14F-4D97-AF65-F5344CB8AC3E}">
        <p14:creationId xmlns:p14="http://schemas.microsoft.com/office/powerpoint/2010/main" val="4260837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9" y="2254827"/>
            <a:ext cx="10275652" cy="3922136"/>
          </a:xfrm>
        </p:spPr>
        <p:txBody>
          <a:bodyPr>
            <a:normAutofit/>
          </a:bodyPr>
          <a:lstStyle/>
          <a:p>
            <a:pPr marL="457200" indent="-457200">
              <a:buFont typeface="+mj-lt"/>
              <a:buAutoNum type="arabicPeriod"/>
            </a:pPr>
            <a:r>
              <a:rPr lang="en-US" dirty="0"/>
              <a:t>Identify the presence of cognitive function tests.</a:t>
            </a:r>
          </a:p>
          <a:p>
            <a:pPr marL="457200" indent="-457200">
              <a:buFont typeface="+mj-lt"/>
              <a:buAutoNum type="arabicPeriod"/>
            </a:pPr>
            <a:r>
              <a:rPr lang="en-US" dirty="0">
                <a:highlight>
                  <a:srgbClr val="FFFF00"/>
                </a:highlight>
              </a:rPr>
              <a:t>Ignore those where exceptions apply.</a:t>
            </a:r>
          </a:p>
          <a:p>
            <a:pPr marL="457200" indent="-457200">
              <a:buFont typeface="+mj-lt"/>
              <a:buAutoNum type="arabicPeriod"/>
            </a:pPr>
            <a:r>
              <a:rPr lang="en-US" dirty="0"/>
              <a:t>For username/password, verify that copy-paste is possible.</a:t>
            </a:r>
          </a:p>
          <a:p>
            <a:pPr marL="457200" indent="-457200">
              <a:buFont typeface="+mj-lt"/>
              <a:buAutoNum type="arabicPeriod"/>
            </a:pPr>
            <a:r>
              <a:rPr lang="en-US" dirty="0"/>
              <a:t>For security code, verify copy-paste / same device, whole code.</a:t>
            </a:r>
          </a:p>
          <a:p>
            <a:pPr marL="457200" indent="-457200">
              <a:buFont typeface="+mj-lt"/>
              <a:buAutoNum type="arabicPeriod"/>
            </a:pPr>
            <a:r>
              <a:rPr lang="en-US" dirty="0"/>
              <a:t>Else no reliance on memory, transcription, perceptual processing.</a:t>
            </a:r>
          </a:p>
          <a:p>
            <a:pPr marL="0" indent="0">
              <a:buNone/>
            </a:pPr>
            <a:endParaRPr lang="en-US" dirty="0"/>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a:t>Manual testing for 3.3.9</a:t>
            </a:r>
          </a:p>
        </p:txBody>
      </p:sp>
    </p:spTree>
    <p:extLst>
      <p:ext uri="{BB962C8B-B14F-4D97-AF65-F5344CB8AC3E}">
        <p14:creationId xmlns:p14="http://schemas.microsoft.com/office/powerpoint/2010/main" val="31480698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hree similar CAPTCHA tests. Each contains a grid of nine images, and asks you to identify all images containing a particular object, either crosswalks or bicycles. Overlaid at the top corner is a red X.">
            <a:extLst>
              <a:ext uri="{FF2B5EF4-FFF2-40B4-BE49-F238E27FC236}">
                <a16:creationId xmlns:a16="http://schemas.microsoft.com/office/drawing/2014/main" id="{EC1605E9-1EB4-C830-FC97-A115AE8C1A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7BEB6C4C-82E6-1730-F7DA-631DA434E253}"/>
              </a:ext>
            </a:extLst>
          </p:cNvPr>
          <p:cNvSpPr>
            <a:spLocks noGrp="1"/>
          </p:cNvSpPr>
          <p:nvPr>
            <p:ph type="title"/>
          </p:nvPr>
        </p:nvSpPr>
        <p:spPr>
          <a:xfrm>
            <a:off x="1066800" y="-1325563"/>
            <a:ext cx="10058400" cy="1325563"/>
          </a:xfrm>
        </p:spPr>
        <p:txBody>
          <a:bodyPr vert="horz" lIns="91440" tIns="45720" rIns="91440" bIns="45720" rtlCol="0" anchor="b" anchorCtr="0">
            <a:normAutofit/>
          </a:bodyPr>
          <a:lstStyle/>
          <a:p>
            <a:r>
              <a:rPr lang="en-US" dirty="0"/>
              <a:t>Examples of content that fails 3.3.9 but passed 3.3.8</a:t>
            </a:r>
          </a:p>
        </p:txBody>
      </p:sp>
    </p:spTree>
    <p:extLst>
      <p:ext uri="{BB962C8B-B14F-4D97-AF65-F5344CB8AC3E}">
        <p14:creationId xmlns:p14="http://schemas.microsoft.com/office/powerpoint/2010/main" val="1144148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CAC2E1-B6FE-5507-F6D5-9C5C4C8F7B78}"/>
              </a:ext>
            </a:extLst>
          </p:cNvPr>
          <p:cNvSpPr>
            <a:spLocks noGrp="1"/>
          </p:cNvSpPr>
          <p:nvPr>
            <p:ph type="title" idx="4294967295"/>
          </p:nvPr>
        </p:nvSpPr>
        <p:spPr>
          <a:xfrm>
            <a:off x="1111250" y="2565400"/>
            <a:ext cx="10325100" cy="3611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200"/>
              </a:spcBef>
              <a:spcAft>
                <a:spcPts val="1200"/>
              </a:spcAft>
              <a:buClr>
                <a:schemeClr val="bg1"/>
              </a:buClr>
              <a:buSzTx/>
              <a:buFont typeface="Wingdings" panose="05000000000000000000" pitchFamily="2" charset="2"/>
              <a:buNone/>
              <a:tabLst/>
              <a:defRPr/>
            </a:pPr>
            <a: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2.4.13 Focus Appearance</a:t>
            </a:r>
            <a:br>
              <a:rPr kumimoji="0" lang="en-US" sz="4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US" sz="4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(Level AAA)</a:t>
            </a:r>
          </a:p>
        </p:txBody>
      </p:sp>
    </p:spTree>
    <p:extLst>
      <p:ext uri="{BB962C8B-B14F-4D97-AF65-F5344CB8AC3E}">
        <p14:creationId xmlns:p14="http://schemas.microsoft.com/office/powerpoint/2010/main" val="19181136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44A86-F4DB-654C-D46D-01FDD0D0BDAD}"/>
              </a:ext>
            </a:extLst>
          </p:cNvPr>
          <p:cNvSpPr>
            <a:spLocks noGrp="1"/>
          </p:cNvSpPr>
          <p:nvPr>
            <p:ph idx="1"/>
          </p:nvPr>
        </p:nvSpPr>
        <p:spPr>
          <a:xfrm>
            <a:off x="1066800" y="622299"/>
            <a:ext cx="9448800" cy="5554663"/>
          </a:xfrm>
        </p:spPr>
        <p:txBody>
          <a:bodyPr/>
          <a:lstStyle/>
          <a:p>
            <a:pPr marL="0" indent="0">
              <a:lnSpc>
                <a:spcPct val="150000"/>
              </a:lnSpc>
              <a:buNone/>
            </a:pPr>
            <a:r>
              <a:rPr lang="en-US" dirty="0"/>
              <a:t>When the keyboard focus indicator is visible, an area of the focus indicator meets all the following:</a:t>
            </a:r>
          </a:p>
          <a:p>
            <a:r>
              <a:rPr lang="en-US" i="1" dirty="0"/>
              <a:t>[is at least as large as the area formed by a 2px perimeter]</a:t>
            </a:r>
          </a:p>
          <a:p>
            <a:r>
              <a:rPr lang="en-US" i="1" dirty="0"/>
              <a:t>[has a contrast ratio of at least 3:1 between states]</a:t>
            </a:r>
          </a:p>
          <a:p>
            <a:pPr marL="0" indent="0">
              <a:lnSpc>
                <a:spcPct val="150000"/>
              </a:lnSpc>
              <a:buNone/>
            </a:pPr>
            <a:r>
              <a:rPr lang="en-US" dirty="0"/>
              <a:t>Exceptions:</a:t>
            </a:r>
          </a:p>
          <a:p>
            <a:r>
              <a:rPr lang="en-US" i="1" dirty="0"/>
              <a:t>[focus indicator cannot be author-modified]</a:t>
            </a:r>
            <a:r>
              <a:rPr lang="en-US" dirty="0"/>
              <a:t> </a:t>
            </a:r>
          </a:p>
          <a:p>
            <a:r>
              <a:rPr lang="en-US" i="1" dirty="0"/>
              <a:t>[focus indicator and background are not author-modified]</a:t>
            </a:r>
          </a:p>
        </p:txBody>
      </p:sp>
      <p:sp>
        <p:nvSpPr>
          <p:cNvPr id="2" name="Title 1">
            <a:extLst>
              <a:ext uri="{FF2B5EF4-FFF2-40B4-BE49-F238E27FC236}">
                <a16:creationId xmlns:a16="http://schemas.microsoft.com/office/drawing/2014/main" id="{11B66CBE-4121-48F1-B7FD-3ABF054139CB}"/>
              </a:ext>
            </a:extLst>
          </p:cNvPr>
          <p:cNvSpPr>
            <a:spLocks noGrp="1"/>
          </p:cNvSpPr>
          <p:nvPr>
            <p:ph type="title"/>
          </p:nvPr>
        </p:nvSpPr>
        <p:spPr>
          <a:xfrm>
            <a:off x="1066800" y="-1325563"/>
            <a:ext cx="10058400" cy="1325563"/>
          </a:xfrm>
        </p:spPr>
        <p:txBody>
          <a:bodyPr vert="horz" lIns="91440" tIns="45720" rIns="91440" bIns="45720" rtlCol="0" anchor="b" anchorCtr="0">
            <a:normAutofit/>
          </a:bodyPr>
          <a:lstStyle/>
          <a:p>
            <a:r>
              <a:rPr lang="en-US" dirty="0"/>
              <a:t>Normative requirements for 2.4.13 (abridged)</a:t>
            </a:r>
          </a:p>
        </p:txBody>
      </p:sp>
    </p:spTree>
    <p:extLst>
      <p:ext uri="{BB962C8B-B14F-4D97-AF65-F5344CB8AC3E}">
        <p14:creationId xmlns:p14="http://schemas.microsoft.com/office/powerpoint/2010/main" val="217081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A7FFDE5-B78F-3042-D304-82FCD8E28C63}"/>
              </a:ext>
            </a:extLst>
          </p:cNvPr>
          <p:cNvSpPr>
            <a:spLocks noGrp="1"/>
          </p:cNvSpPr>
          <p:nvPr>
            <p:ph idx="1"/>
          </p:nvPr>
        </p:nvSpPr>
        <p:spPr>
          <a:xfrm>
            <a:off x="1659464" y="3572933"/>
            <a:ext cx="8737603" cy="2319868"/>
          </a:xfrm>
          <a:solidFill>
            <a:schemeClr val="bg2">
              <a:lumMod val="20000"/>
              <a:lumOff val="80000"/>
            </a:schemeClr>
          </a:solidFill>
        </p:spPr>
        <p:txBody>
          <a:bodyPr lIns="360000" tIns="360000" rIns="360000" bIns="360000">
            <a:normAutofit fontScale="92500"/>
          </a:bodyPr>
          <a:lstStyle/>
          <a:p>
            <a:pPr marL="0" indent="0">
              <a:lnSpc>
                <a:spcPct val="150000"/>
              </a:lnSpc>
              <a:buNone/>
            </a:pPr>
            <a:r>
              <a:rPr lang="en-US" dirty="0"/>
              <a:t>The perimeter calculation for a 2 CSS pixel perimeter around a rectangle is </a:t>
            </a:r>
            <a:r>
              <a:rPr lang="en-US" dirty="0">
                <a:latin typeface="Chalkboard SE" panose="03050602040202020205" pitchFamily="66" charset="77"/>
                <a:cs typeface="Courier New" panose="02070309020205020404" pitchFamily="49" charset="0"/>
              </a:rPr>
              <a:t>4h+4w</a:t>
            </a:r>
            <a:r>
              <a:rPr lang="en-US" dirty="0"/>
              <a:t>, where </a:t>
            </a:r>
            <a:r>
              <a:rPr lang="en-US" dirty="0">
                <a:latin typeface="Chalkboard SE" panose="03050602040202020205" pitchFamily="66" charset="77"/>
              </a:rPr>
              <a:t>h</a:t>
            </a:r>
            <a:r>
              <a:rPr lang="en-US" dirty="0"/>
              <a:t> is the height and </a:t>
            </a:r>
            <a:r>
              <a:rPr lang="en-US" dirty="0">
                <a:latin typeface="Chalkboard SE" panose="03050602040202020205" pitchFamily="66" charset="77"/>
              </a:rPr>
              <a:t>w</a:t>
            </a:r>
            <a:r>
              <a:rPr lang="en-US" dirty="0"/>
              <a:t> is the width. </a:t>
            </a:r>
            <a:r>
              <a:rPr lang="en-GB" b="0" i="0" dirty="0">
                <a:solidFill>
                  <a:srgbClr val="000000"/>
                </a:solidFill>
                <a:effectLst/>
                <a:latin typeface="Arial" panose="020B0604020202020204" pitchFamily="34" charset="0"/>
              </a:rPr>
              <a:t>For a 2 CSS pixel perimeter around a circle it is </a:t>
            </a:r>
            <a:r>
              <a:rPr lang="en-GB" dirty="0">
                <a:solidFill>
                  <a:srgbClr val="000000"/>
                </a:solidFill>
                <a:effectLst/>
                <a:latin typeface="Chalkboard SE" panose="03050602040202020205" pitchFamily="66" charset="77"/>
              </a:rPr>
              <a:t>4πr</a:t>
            </a:r>
            <a:r>
              <a:rPr lang="en-GB" b="0" i="0" dirty="0">
                <a:solidFill>
                  <a:srgbClr val="000000"/>
                </a:solidFill>
                <a:effectLst/>
                <a:latin typeface="Arial" panose="020B0604020202020204" pitchFamily="34" charset="0"/>
              </a:rPr>
              <a:t>.</a:t>
            </a:r>
            <a:endParaRPr lang="en-US" dirty="0"/>
          </a:p>
        </p:txBody>
      </p:sp>
      <p:sp>
        <p:nvSpPr>
          <p:cNvPr id="4" name="Content Placeholder 2">
            <a:extLst>
              <a:ext uri="{FF2B5EF4-FFF2-40B4-BE49-F238E27FC236}">
                <a16:creationId xmlns:a16="http://schemas.microsoft.com/office/drawing/2014/main" id="{F3FC05A8-7537-3046-98AD-2CA6E2194695}"/>
              </a:ext>
            </a:extLst>
          </p:cNvPr>
          <p:cNvSpPr txBox="1">
            <a:spLocks/>
          </p:cNvSpPr>
          <p:nvPr/>
        </p:nvSpPr>
        <p:spPr>
          <a:xfrm>
            <a:off x="1219200" y="774699"/>
            <a:ext cx="9177868" cy="2798233"/>
          </a:xfrm>
          <a:prstGeom prst="rect">
            <a:avLst/>
          </a:prstGeom>
        </p:spPr>
        <p:txBody>
          <a:bodyPr vert="horz" lIns="91440" tIns="45720" rIns="91440" bIns="45720" numCol="1" rtlCol="0">
            <a:normAutofit/>
          </a:bodyPr>
          <a:lstStyle>
            <a:lvl1pPr marL="365760" indent="-365760" algn="l" defTabSz="914400" rtl="0" eaLnBrk="1" latinLnBrk="0" hangingPunct="1">
              <a:lnSpc>
                <a:spcPct val="100000"/>
              </a:lnSpc>
              <a:spcBef>
                <a:spcPts val="1200"/>
              </a:spcBef>
              <a:spcAft>
                <a:spcPts val="1200"/>
              </a:spcAft>
              <a:buClr>
                <a:srgbClr val="EB4D00"/>
              </a:buClr>
              <a:buFont typeface="Wingdings" panose="05000000000000000000" pitchFamily="2" charset="2"/>
              <a:buChar char="§"/>
              <a:defRPr sz="2400" kern="120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rgbClr val="EB4D00"/>
              </a:buClr>
              <a:buFont typeface="HGGothicE" panose="020B0909000000000000" pitchFamily="49" charset="-128"/>
              <a:buChar char="-"/>
              <a:defRPr sz="2400" kern="120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rgbClr val="EB4D00"/>
              </a:buClr>
              <a:buFont typeface="HGGothicE" panose="020B0909000000000000" pitchFamily="49" charset="-128"/>
              <a:buChar char="-"/>
              <a:defRPr sz="2400" kern="120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rgbClr val="EB4D00"/>
              </a:buClr>
              <a:buFont typeface="HGGothicE" panose="020B0909000000000000" pitchFamily="49" charset="-128"/>
              <a:buChar char="-"/>
              <a:defRPr sz="2400" kern="120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rgbClr val="EB4D00"/>
              </a:buClr>
              <a:buFont typeface="HGGothicE" panose="020B0909000000000000" pitchFamily="49" charset="-128"/>
              <a:buChar char="-"/>
              <a:defRPr sz="2400" kern="120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Wingdings" panose="05000000000000000000" pitchFamily="2" charset="2"/>
              <a:buNone/>
            </a:pPr>
            <a:r>
              <a:rPr lang="en-US" b="1" i="1" dirty="0"/>
              <a:t>perimeter</a:t>
            </a:r>
          </a:p>
          <a:p>
            <a:pPr marL="365760" lvl="1" indent="0">
              <a:lnSpc>
                <a:spcPct val="150000"/>
              </a:lnSpc>
              <a:buNone/>
            </a:pPr>
            <a:r>
              <a:rPr lang="en-US" dirty="0"/>
              <a:t>continuous line forming the boundary of a shape not including shared pixels, or the minimum bounding box, whichever is shortest.</a:t>
            </a:r>
            <a:endParaRPr lang="en-US" b="1" i="1" dirty="0"/>
          </a:p>
        </p:txBody>
      </p:sp>
      <p:sp>
        <p:nvSpPr>
          <p:cNvPr id="2" name="Title 1">
            <a:extLst>
              <a:ext uri="{FF2B5EF4-FFF2-40B4-BE49-F238E27FC236}">
                <a16:creationId xmlns:a16="http://schemas.microsoft.com/office/drawing/2014/main" id="{21FEEACE-E6CF-77A3-8580-6255117F2FF0}"/>
              </a:ext>
            </a:extLst>
          </p:cNvPr>
          <p:cNvSpPr>
            <a:spLocks noGrp="1"/>
          </p:cNvSpPr>
          <p:nvPr>
            <p:ph type="title"/>
          </p:nvPr>
        </p:nvSpPr>
        <p:spPr>
          <a:xfrm>
            <a:off x="1066800" y="-1325563"/>
            <a:ext cx="10058400" cy="1325563"/>
          </a:xfrm>
        </p:spPr>
        <p:txBody>
          <a:bodyPr vert="horz" lIns="91440" tIns="45720" rIns="91440" bIns="45720" rtlCol="0" anchor="b" anchorCtr="0">
            <a:normAutofit/>
          </a:bodyPr>
          <a:lstStyle/>
          <a:p>
            <a:r>
              <a:rPr lang="en-US" dirty="0"/>
              <a:t>Definition of “perimeter” for 2.4.13</a:t>
            </a:r>
          </a:p>
        </p:txBody>
      </p:sp>
    </p:spTree>
    <p:extLst>
      <p:ext uri="{BB962C8B-B14F-4D97-AF65-F5344CB8AC3E}">
        <p14:creationId xmlns:p14="http://schemas.microsoft.com/office/powerpoint/2010/main" val="11301195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urple rectangle with scale markers, showing that the width is 100 and the height is 50. Underneath that is a mathematical formula, &quot;P = 2h + 2w&quot;, followed by &quot;300&quot; in brackets.">
            <a:extLst>
              <a:ext uri="{FF2B5EF4-FFF2-40B4-BE49-F238E27FC236}">
                <a16:creationId xmlns:a16="http://schemas.microsoft.com/office/drawing/2014/main" id="{4472692A-7930-6764-CF2E-D6E4D6305A23}"/>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138F7643-D865-011E-6D01-9AC9242225E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Calculating the perimeter of a rectangle</a:t>
            </a:r>
          </a:p>
        </p:txBody>
      </p:sp>
    </p:spTree>
    <p:extLst>
      <p:ext uri="{BB962C8B-B14F-4D97-AF65-F5344CB8AC3E}">
        <p14:creationId xmlns:p14="http://schemas.microsoft.com/office/powerpoint/2010/main" val="3193907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The same purple rectangle as the previous slide, but this time surrounded by a thick blue outline, in which the four corners are a darker blue.">
            <a:extLst>
              <a:ext uri="{FF2B5EF4-FFF2-40B4-BE49-F238E27FC236}">
                <a16:creationId xmlns:a16="http://schemas.microsoft.com/office/drawing/2014/main" id="{492E2FA4-48C8-5207-CA21-7DB63525D037}"/>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B5344C98-E213-433E-4BC5-7D3CD1C3486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Illustrating shared pixels</a:t>
            </a:r>
          </a:p>
        </p:txBody>
      </p:sp>
    </p:spTree>
    <p:extLst>
      <p:ext uri="{BB962C8B-B14F-4D97-AF65-F5344CB8AC3E}">
        <p14:creationId xmlns:p14="http://schemas.microsoft.com/office/powerpoint/2010/main" val="25085934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same purple rectangle as the previous slide, but this time the corners of the blue outline are white, and there are scale markers showing that the width is 100, the height is 50, and the outline width is 2. Underneath that is a mathematical formula, &quot;2px = 4h + 4w&quot;, followed by &quot;600&quot; in brackets.">
            <a:extLst>
              <a:ext uri="{FF2B5EF4-FFF2-40B4-BE49-F238E27FC236}">
                <a16:creationId xmlns:a16="http://schemas.microsoft.com/office/drawing/2014/main" id="{5FB5C7D2-E33B-649D-FBF2-530E8C8656C6}"/>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201734E6-2BBA-5B23-907B-28B7650C747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Shared pixels are excluded from perimeter calculations</a:t>
            </a:r>
          </a:p>
        </p:txBody>
      </p:sp>
    </p:spTree>
    <p:extLst>
      <p:ext uri="{BB962C8B-B14F-4D97-AF65-F5344CB8AC3E}">
        <p14:creationId xmlns:p14="http://schemas.microsoft.com/office/powerpoint/2010/main" val="2823494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s footer. There are various navigation links, including a phone number and email address which are highlighted with a green outline, and a mailing address which is highlighted with an orange outline.">
            <a:extLst>
              <a:ext uri="{FF2B5EF4-FFF2-40B4-BE49-F238E27FC236}">
                <a16:creationId xmlns:a16="http://schemas.microsoft.com/office/drawing/2014/main" id="{7E1D87DB-ABD3-D275-DE08-DB143A138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81" y="2407596"/>
            <a:ext cx="10789782" cy="2042808"/>
          </a:xfrm>
          <a:prstGeom prst="rect">
            <a:avLst/>
          </a:prstGeom>
        </p:spPr>
      </p:pic>
      <p:pic>
        <p:nvPicPr>
          <p:cNvPr id="3" name="Picture 2" descr="A screenshot of a website's header. There are various navigation links, including a &quot;Contact&quot; link which is highlighted with a green outline.">
            <a:extLst>
              <a:ext uri="{FF2B5EF4-FFF2-40B4-BE49-F238E27FC236}">
                <a16:creationId xmlns:a16="http://schemas.microsoft.com/office/drawing/2014/main" id="{919C1C21-E2DE-51C8-F8E1-29B9E9D74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81" y="661481"/>
            <a:ext cx="10789782" cy="967902"/>
          </a:xfrm>
          <a:prstGeom prst="rect">
            <a:avLst/>
          </a:prstGeom>
        </p:spPr>
        <p:style>
          <a:lnRef idx="2">
            <a:schemeClr val="dk1"/>
          </a:lnRef>
          <a:fillRef idx="1">
            <a:schemeClr val="lt1"/>
          </a:fillRef>
          <a:effectRef idx="0">
            <a:schemeClr val="dk1"/>
          </a:effectRef>
          <a:fontRef idx="minor">
            <a:schemeClr val="dk1"/>
          </a:fontRef>
        </p:style>
      </p:pic>
      <p:sp>
        <p:nvSpPr>
          <p:cNvPr id="2" name="Title 1">
            <a:extLst>
              <a:ext uri="{FF2B5EF4-FFF2-40B4-BE49-F238E27FC236}">
                <a16:creationId xmlns:a16="http://schemas.microsoft.com/office/drawing/2014/main" id="{75F6FE12-5641-2641-43A5-3890D825208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Examples of content relevant to 3.2.6</a:t>
            </a:r>
          </a:p>
        </p:txBody>
      </p:sp>
    </p:spTree>
    <p:extLst>
      <p:ext uri="{BB962C8B-B14F-4D97-AF65-F5344CB8AC3E}">
        <p14:creationId xmlns:p14="http://schemas.microsoft.com/office/powerpoint/2010/main" val="39380520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On the left, a purple circle with a scale marker inside, indicating that the radius is denoted by the letter &quot;r&quot;. Underneath that is a mathematical formula, &quot;2px = 4πr&quot;. On the right, a five-pointed star with a scale marker indicating that the length of one side is denoted by the letter &quot;a&quot;. Underneath that is a mathematical formula, &quot;2px = 20a&quot;.">
            <a:extLst>
              <a:ext uri="{FF2B5EF4-FFF2-40B4-BE49-F238E27FC236}">
                <a16:creationId xmlns:a16="http://schemas.microsoft.com/office/drawing/2014/main" id="{E234B1E6-E576-07EB-9E93-5ED0634C6C45}"/>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DFD2FA33-F7F3-10A5-C9DD-F8C3CAD5EAB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Calculating a two-pixel perimeter for non-rectangular shapes</a:t>
            </a:r>
          </a:p>
        </p:txBody>
      </p:sp>
    </p:spTree>
    <p:extLst>
      <p:ext uri="{BB962C8B-B14F-4D97-AF65-F5344CB8AC3E}">
        <p14:creationId xmlns:p14="http://schemas.microsoft.com/office/powerpoint/2010/main" val="39944611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On the left, a purple star with a blue outline wrapping the shape of the star, which is captioned &quot;Boundary&quot;. On the right, a purple star with a square blue outline that is large enough to encompass the whole shape, which is captioned &quot;Minimum bounding box&quot;.">
            <a:extLst>
              <a:ext uri="{FF2B5EF4-FFF2-40B4-BE49-F238E27FC236}">
                <a16:creationId xmlns:a16="http://schemas.microsoft.com/office/drawing/2014/main" id="{828E355C-F8FD-2CE4-2F7B-88AAC5F3F5D7}"/>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Content Placeholder 1">
            <a:extLst>
              <a:ext uri="{FF2B5EF4-FFF2-40B4-BE49-F238E27FC236}">
                <a16:creationId xmlns:a16="http://schemas.microsoft.com/office/drawing/2014/main" id="{B8E8EDE9-5745-161E-0DB0-2DBCF0A3082B}"/>
              </a:ext>
              <a:ext uri="{C183D7F6-B498-43B3-948B-1728B52AA6E4}">
                <adec:decorative xmlns:adec="http://schemas.microsoft.com/office/drawing/2017/decorative" val="1"/>
              </a:ext>
            </a:extLst>
          </p:cNvPr>
          <p:cNvSpPr txBox="1">
            <a:spLocks/>
          </p:cNvSpPr>
          <p:nvPr/>
        </p:nvSpPr>
        <p:spPr>
          <a:xfrm>
            <a:off x="6620935" y="5723466"/>
            <a:ext cx="4419597" cy="419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Open Sans" panose="020B0606030504020204" pitchFamily="34" charset="0"/>
                <a:ea typeface="Open Sans" panose="020B0606030504020204" pitchFamily="34" charset="0"/>
                <a:cs typeface="Open Sans" panose="020B0606030504020204" pitchFamily="34" charset="0"/>
              </a:rPr>
              <a:t>Minimum bounding box</a:t>
            </a:r>
          </a:p>
        </p:txBody>
      </p:sp>
      <p:sp>
        <p:nvSpPr>
          <p:cNvPr id="5" name="Content Placeholder 1">
            <a:extLst>
              <a:ext uri="{FF2B5EF4-FFF2-40B4-BE49-F238E27FC236}">
                <a16:creationId xmlns:a16="http://schemas.microsoft.com/office/drawing/2014/main" id="{A3E4211B-9052-208D-E944-45728B3AA216}"/>
              </a:ext>
              <a:ext uri="{C183D7F6-B498-43B3-948B-1728B52AA6E4}">
                <adec:decorative xmlns:adec="http://schemas.microsoft.com/office/drawing/2017/decorative" val="1"/>
              </a:ext>
            </a:extLst>
          </p:cNvPr>
          <p:cNvSpPr txBox="1">
            <a:spLocks/>
          </p:cNvSpPr>
          <p:nvPr/>
        </p:nvSpPr>
        <p:spPr>
          <a:xfrm>
            <a:off x="1151468" y="5723465"/>
            <a:ext cx="4419599" cy="419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Open Sans" panose="020B0606030504020204" pitchFamily="34" charset="0"/>
                <a:ea typeface="Open Sans" panose="020B0606030504020204" pitchFamily="34" charset="0"/>
                <a:cs typeface="Open Sans" panose="020B0606030504020204" pitchFamily="34" charset="0"/>
              </a:rPr>
              <a:t>Boundary</a:t>
            </a:r>
          </a:p>
        </p:txBody>
      </p:sp>
      <p:sp>
        <p:nvSpPr>
          <p:cNvPr id="2" name="Title 1">
            <a:extLst>
              <a:ext uri="{FF2B5EF4-FFF2-40B4-BE49-F238E27FC236}">
                <a16:creationId xmlns:a16="http://schemas.microsoft.com/office/drawing/2014/main" id="{649671D3-DC45-BFCD-3D28-6876A42A1A7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The difference between a boundary perimeter and the minimum bounding box</a:t>
            </a:r>
          </a:p>
        </p:txBody>
      </p:sp>
    </p:spTree>
    <p:extLst>
      <p:ext uri="{BB962C8B-B14F-4D97-AF65-F5344CB8AC3E}">
        <p14:creationId xmlns:p14="http://schemas.microsoft.com/office/powerpoint/2010/main" val="38433798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9" y="2254827"/>
            <a:ext cx="9516895" cy="3922136"/>
          </a:xfrm>
        </p:spPr>
        <p:txBody>
          <a:bodyPr/>
          <a:lstStyle/>
          <a:p>
            <a:pPr marL="457200" indent="-457200">
              <a:buFont typeface="+mj-lt"/>
              <a:buAutoNum type="arabicPeriod"/>
            </a:pPr>
            <a:r>
              <a:rPr lang="en-US" dirty="0"/>
              <a:t>Identify the presence of user interface components.</a:t>
            </a:r>
          </a:p>
          <a:p>
            <a:pPr marL="457200" indent="-457200">
              <a:buFont typeface="+mj-lt"/>
              <a:buAutoNum type="arabicPeriod"/>
            </a:pPr>
            <a:r>
              <a:rPr lang="en-US" dirty="0"/>
              <a:t>Manually TAB through all such elements.</a:t>
            </a:r>
          </a:p>
          <a:p>
            <a:pPr marL="457200" indent="-457200">
              <a:buFont typeface="+mj-lt"/>
              <a:buAutoNum type="arabicPeriod"/>
            </a:pPr>
            <a:r>
              <a:rPr lang="en-US" dirty="0"/>
              <a:t>Ignore those where exceptions apply.</a:t>
            </a:r>
          </a:p>
          <a:p>
            <a:pPr marL="457200" indent="-457200">
              <a:buFont typeface="+mj-lt"/>
              <a:buAutoNum type="arabicPeriod"/>
            </a:pPr>
            <a:r>
              <a:rPr lang="en-US" dirty="0"/>
              <a:t>Verify contrast between focus indicator and unfocused pixels.</a:t>
            </a:r>
          </a:p>
          <a:p>
            <a:pPr marL="457200" indent="-457200">
              <a:buFont typeface="+mj-lt"/>
              <a:buAutoNum type="arabicPeriod"/>
            </a:pPr>
            <a:r>
              <a:rPr lang="en-US" dirty="0"/>
              <a:t>Verify focus indicator area.</a:t>
            </a:r>
          </a:p>
          <a:p>
            <a:pPr marL="0" indent="0">
              <a:buNone/>
            </a:pPr>
            <a:endParaRPr lang="en-US" dirty="0"/>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a:t>Manual testing for 2.4.13</a:t>
            </a:r>
          </a:p>
        </p:txBody>
      </p:sp>
    </p:spTree>
    <p:extLst>
      <p:ext uri="{BB962C8B-B14F-4D97-AF65-F5344CB8AC3E}">
        <p14:creationId xmlns:p14="http://schemas.microsoft.com/office/powerpoint/2010/main" val="11778004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wo illustrations of solid outline styles, one with a 1px outline and one with a 2px outline. The 1px example is captioned &quot;Indicator area is too small&quot; and has a red X next to it. The 2px example has a green checkmark.">
            <a:extLst>
              <a:ext uri="{FF2B5EF4-FFF2-40B4-BE49-F238E27FC236}">
                <a16:creationId xmlns:a16="http://schemas.microsoft.com/office/drawing/2014/main" id="{8D747A18-BCB8-FA87-592A-D9741F8F95C6}"/>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9318BBF7-480A-FA15-B8F9-C3A3ACA3AD79}"/>
              </a:ext>
              <a:ext uri="{C183D7F6-B498-43B3-948B-1728B52AA6E4}">
                <adec:decorative xmlns:adec="http://schemas.microsoft.com/office/drawing/2017/decorative" val="1"/>
              </a:ext>
            </a:extLst>
          </p:cNvPr>
          <p:cNvSpPr txBox="1"/>
          <p:nvPr/>
        </p:nvSpPr>
        <p:spPr>
          <a:xfrm>
            <a:off x="5397750" y="1597707"/>
            <a:ext cx="5570070" cy="461665"/>
          </a:xfrm>
          <a:prstGeom prst="rect">
            <a:avLst/>
          </a:prstGeom>
          <a:noFill/>
        </p:spPr>
        <p:txBody>
          <a:bodyPr wrap="squar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Indicator area is too small</a:t>
            </a:r>
          </a:p>
        </p:txBody>
      </p:sp>
      <p:sp>
        <p:nvSpPr>
          <p:cNvPr id="2" name="Title 1">
            <a:extLst>
              <a:ext uri="{FF2B5EF4-FFF2-40B4-BE49-F238E27FC236}">
                <a16:creationId xmlns:a16="http://schemas.microsoft.com/office/drawing/2014/main" id="{9AA89A44-6330-630A-744D-08B65F7DDB3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Comparing solid outline styles that pass or fail 2.5.8</a:t>
            </a:r>
          </a:p>
        </p:txBody>
      </p:sp>
    </p:spTree>
    <p:extLst>
      <p:ext uri="{BB962C8B-B14F-4D97-AF65-F5344CB8AC3E}">
        <p14:creationId xmlns:p14="http://schemas.microsoft.com/office/powerpoint/2010/main" val="3198466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wo illustrations of inset outline styles, one with a 2px outline and one with a 3px outline. The 2px example is captioned &quot;Indicator area is too small&quot; and has a red X next to it. The 3px example has a green checkmark.">
            <a:extLst>
              <a:ext uri="{FF2B5EF4-FFF2-40B4-BE49-F238E27FC236}">
                <a16:creationId xmlns:a16="http://schemas.microsoft.com/office/drawing/2014/main" id="{FDB03D1B-8345-3A1F-B754-5849118FF739}"/>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0075E2C-AEBE-DB3F-B714-1AA99082C062}"/>
              </a:ext>
              <a:ext uri="{C183D7F6-B498-43B3-948B-1728B52AA6E4}">
                <adec:decorative xmlns:adec="http://schemas.microsoft.com/office/drawing/2017/decorative" val="1"/>
              </a:ext>
            </a:extLst>
          </p:cNvPr>
          <p:cNvSpPr txBox="1"/>
          <p:nvPr/>
        </p:nvSpPr>
        <p:spPr>
          <a:xfrm>
            <a:off x="5397750" y="1597707"/>
            <a:ext cx="5570070" cy="461665"/>
          </a:xfrm>
          <a:prstGeom prst="rect">
            <a:avLst/>
          </a:prstGeom>
          <a:noFill/>
        </p:spPr>
        <p:txBody>
          <a:bodyPr wrap="squar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Indicator area is too small</a:t>
            </a:r>
          </a:p>
        </p:txBody>
      </p:sp>
      <p:sp>
        <p:nvSpPr>
          <p:cNvPr id="2" name="Title 1">
            <a:extLst>
              <a:ext uri="{FF2B5EF4-FFF2-40B4-BE49-F238E27FC236}">
                <a16:creationId xmlns:a16="http://schemas.microsoft.com/office/drawing/2014/main" id="{CC11F7B9-5D95-6411-F80F-0824E67BAF1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Comparing inset outline styles that pass or fail 2.5.8</a:t>
            </a:r>
          </a:p>
        </p:txBody>
      </p:sp>
    </p:spTree>
    <p:extLst>
      <p:ext uri="{BB962C8B-B14F-4D97-AF65-F5344CB8AC3E}">
        <p14:creationId xmlns:p14="http://schemas.microsoft.com/office/powerpoint/2010/main" val="25737564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wo illustrations of dotted outline styles, one with a 2px outline and one with a 4px outline. The 2px example is captioned &quot;Contrasting area is too small&quot; and has a red X next to it. The 2px example has a green checkmark.">
            <a:extLst>
              <a:ext uri="{FF2B5EF4-FFF2-40B4-BE49-F238E27FC236}">
                <a16:creationId xmlns:a16="http://schemas.microsoft.com/office/drawing/2014/main" id="{0536CC49-B5A2-92CB-CC75-6F5A70996A78}"/>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C457B58-1377-2F54-0DC9-35BE111ECC42}"/>
              </a:ext>
              <a:ext uri="{C183D7F6-B498-43B3-948B-1728B52AA6E4}">
                <adec:decorative xmlns:adec="http://schemas.microsoft.com/office/drawing/2017/decorative" val="1"/>
              </a:ext>
            </a:extLst>
          </p:cNvPr>
          <p:cNvSpPr txBox="1"/>
          <p:nvPr/>
        </p:nvSpPr>
        <p:spPr>
          <a:xfrm>
            <a:off x="5235389" y="1597708"/>
            <a:ext cx="5570070" cy="461665"/>
          </a:xfrm>
          <a:prstGeom prst="rect">
            <a:avLst/>
          </a:prstGeom>
          <a:noFill/>
        </p:spPr>
        <p:txBody>
          <a:bodyPr wrap="squar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Contrasting area is too small</a:t>
            </a:r>
          </a:p>
        </p:txBody>
      </p:sp>
      <p:sp>
        <p:nvSpPr>
          <p:cNvPr id="2" name="Title 1">
            <a:extLst>
              <a:ext uri="{FF2B5EF4-FFF2-40B4-BE49-F238E27FC236}">
                <a16:creationId xmlns:a16="http://schemas.microsoft.com/office/drawing/2014/main" id="{AD0C1E20-0E22-50CA-E47E-421A9C84738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Comparing dotted outline styles that pass or fail 2.5.8</a:t>
            </a:r>
          </a:p>
        </p:txBody>
      </p:sp>
    </p:spTree>
    <p:extLst>
      <p:ext uri="{BB962C8B-B14F-4D97-AF65-F5344CB8AC3E}">
        <p14:creationId xmlns:p14="http://schemas.microsoft.com/office/powerpoint/2010/main" val="32426604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Two illustrations of box-shadow styles, one with a 1px shadow plus 2px blur, and one with a 2px shadow plus 1px blur. The 1px example is captioned &quot;Contrasting area is too small&quot; and has a red X next to it. The 2px example has a green checkmark.">
            <a:extLst>
              <a:ext uri="{FF2B5EF4-FFF2-40B4-BE49-F238E27FC236}">
                <a16:creationId xmlns:a16="http://schemas.microsoft.com/office/drawing/2014/main" id="{6F6BD859-2740-C350-F1B6-C1D570D25851}"/>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0" name="TextBox 9">
            <a:extLst>
              <a:ext uri="{FF2B5EF4-FFF2-40B4-BE49-F238E27FC236}">
                <a16:creationId xmlns:a16="http://schemas.microsoft.com/office/drawing/2014/main" id="{FA1E8127-08DE-E526-9959-5610148BFAEE}"/>
              </a:ext>
              <a:ext uri="{C183D7F6-B498-43B3-948B-1728B52AA6E4}">
                <adec:decorative xmlns:adec="http://schemas.microsoft.com/office/drawing/2017/decorative" val="1"/>
              </a:ext>
            </a:extLst>
          </p:cNvPr>
          <p:cNvSpPr txBox="1"/>
          <p:nvPr/>
        </p:nvSpPr>
        <p:spPr>
          <a:xfrm>
            <a:off x="5218456" y="1597707"/>
            <a:ext cx="5570070" cy="461665"/>
          </a:xfrm>
          <a:prstGeom prst="rect">
            <a:avLst/>
          </a:prstGeom>
          <a:noFill/>
        </p:spPr>
        <p:txBody>
          <a:bodyPr wrap="squar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Contrasting area is too small</a:t>
            </a:r>
          </a:p>
        </p:txBody>
      </p:sp>
      <p:sp>
        <p:nvSpPr>
          <p:cNvPr id="2" name="Title 1">
            <a:extLst>
              <a:ext uri="{FF2B5EF4-FFF2-40B4-BE49-F238E27FC236}">
                <a16:creationId xmlns:a16="http://schemas.microsoft.com/office/drawing/2014/main" id="{968B45EE-9AB2-068B-4ECA-5CF2ABB2DD7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Comparing box-shadow styles that pass or fail 2.5.8</a:t>
            </a:r>
          </a:p>
        </p:txBody>
      </p:sp>
    </p:spTree>
    <p:extLst>
      <p:ext uri="{BB962C8B-B14F-4D97-AF65-F5344CB8AC3E}">
        <p14:creationId xmlns:p14="http://schemas.microsoft.com/office/powerpoint/2010/main" val="24143002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wo illustrations of background styles, one with a light blue background and one with a darker blue background. The lighter example is captioned &quot;Contrast ratio is too low&quot; and has a red X next to it. The darker example has a green checkmark.">
            <a:extLst>
              <a:ext uri="{FF2B5EF4-FFF2-40B4-BE49-F238E27FC236}">
                <a16:creationId xmlns:a16="http://schemas.microsoft.com/office/drawing/2014/main" id="{8F5D5718-8936-E0F5-F265-91B2C6C20274}"/>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48E818FF-9CD9-DC01-1A1D-A276CC89721E}"/>
              </a:ext>
              <a:ext uri="{C183D7F6-B498-43B3-948B-1728B52AA6E4}">
                <adec:decorative xmlns:adec="http://schemas.microsoft.com/office/drawing/2017/decorative" val="1"/>
              </a:ext>
            </a:extLst>
          </p:cNvPr>
          <p:cNvSpPr txBox="1"/>
          <p:nvPr/>
        </p:nvSpPr>
        <p:spPr>
          <a:xfrm>
            <a:off x="5541186" y="1597707"/>
            <a:ext cx="5570070" cy="461665"/>
          </a:xfrm>
          <a:prstGeom prst="rect">
            <a:avLst/>
          </a:prstGeom>
          <a:noFill/>
        </p:spPr>
        <p:txBody>
          <a:bodyPr wrap="squar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Contrast ratio is too low</a:t>
            </a:r>
          </a:p>
        </p:txBody>
      </p:sp>
      <p:sp>
        <p:nvSpPr>
          <p:cNvPr id="2" name="Title 1">
            <a:extLst>
              <a:ext uri="{FF2B5EF4-FFF2-40B4-BE49-F238E27FC236}">
                <a16:creationId xmlns:a16="http://schemas.microsoft.com/office/drawing/2014/main" id="{3881682F-1489-A56C-9C38-83BDD1C2907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Comparing background styles that pass or fail 2.5.8</a:t>
            </a:r>
          </a:p>
        </p:txBody>
      </p:sp>
    </p:spTree>
    <p:extLst>
      <p:ext uri="{BB962C8B-B14F-4D97-AF65-F5344CB8AC3E}">
        <p14:creationId xmlns:p14="http://schemas.microsoft.com/office/powerpoint/2010/main" val="30859766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wo illustrations of border styles, one with a dark blue border and one with a brighter blue border. The darker example is captioned &quot;Contrast ratio is too low. Indicator area is ... erm&quot; and has a red X next to it. The brighter example has a green checkmark and an emoji of a face with its mouth zipped shut.">
            <a:extLst>
              <a:ext uri="{FF2B5EF4-FFF2-40B4-BE49-F238E27FC236}">
                <a16:creationId xmlns:a16="http://schemas.microsoft.com/office/drawing/2014/main" id="{885DE494-DC66-4387-0621-A4C11C402052}"/>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23527D2-57BC-EBDE-0E11-84A226B862F6}"/>
              </a:ext>
              <a:ext uri="{C183D7F6-B498-43B3-948B-1728B52AA6E4}">
                <adec:decorative xmlns:adec="http://schemas.microsoft.com/office/drawing/2017/decorative" val="1"/>
              </a:ext>
            </a:extLst>
          </p:cNvPr>
          <p:cNvSpPr txBox="1"/>
          <p:nvPr/>
        </p:nvSpPr>
        <p:spPr>
          <a:xfrm>
            <a:off x="5541185" y="2058731"/>
            <a:ext cx="5570070" cy="461665"/>
          </a:xfrm>
          <a:prstGeom prst="rect">
            <a:avLst/>
          </a:prstGeom>
          <a:noFill/>
        </p:spPr>
        <p:txBody>
          <a:bodyPr wrap="squar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Indicator area is … erm</a:t>
            </a:r>
          </a:p>
        </p:txBody>
      </p:sp>
      <p:sp>
        <p:nvSpPr>
          <p:cNvPr id="6" name="TextBox 5">
            <a:extLst>
              <a:ext uri="{FF2B5EF4-FFF2-40B4-BE49-F238E27FC236}">
                <a16:creationId xmlns:a16="http://schemas.microsoft.com/office/drawing/2014/main" id="{04C019BD-9A8E-979E-8B51-0D4465834D96}"/>
              </a:ext>
              <a:ext uri="{C183D7F6-B498-43B3-948B-1728B52AA6E4}">
                <adec:decorative xmlns:adec="http://schemas.microsoft.com/office/drawing/2017/decorative" val="1"/>
              </a:ext>
            </a:extLst>
          </p:cNvPr>
          <p:cNvSpPr txBox="1"/>
          <p:nvPr/>
        </p:nvSpPr>
        <p:spPr>
          <a:xfrm>
            <a:off x="5541185" y="1597066"/>
            <a:ext cx="5570070" cy="461665"/>
          </a:xfrm>
          <a:prstGeom prst="rect">
            <a:avLst/>
          </a:prstGeom>
          <a:noFill/>
        </p:spPr>
        <p:txBody>
          <a:bodyPr wrap="squar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Contrast ratio is too low</a:t>
            </a:r>
          </a:p>
        </p:txBody>
      </p:sp>
      <p:sp>
        <p:nvSpPr>
          <p:cNvPr id="2" name="Title 1">
            <a:extLst>
              <a:ext uri="{FF2B5EF4-FFF2-40B4-BE49-F238E27FC236}">
                <a16:creationId xmlns:a16="http://schemas.microsoft.com/office/drawing/2014/main" id="{F70CF464-F4AF-41B8-A106-822958FF51F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Comparing border styles that pass or fail 2.5.8</a:t>
            </a:r>
          </a:p>
        </p:txBody>
      </p:sp>
    </p:spTree>
    <p:extLst>
      <p:ext uri="{BB962C8B-B14F-4D97-AF65-F5344CB8AC3E}">
        <p14:creationId xmlns:p14="http://schemas.microsoft.com/office/powerpoint/2010/main" val="30755649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same illustrations as the previous slide.">
            <a:extLst>
              <a:ext uri="{FF2B5EF4-FFF2-40B4-BE49-F238E27FC236}">
                <a16:creationId xmlns:a16="http://schemas.microsoft.com/office/drawing/2014/main" id="{885DE494-DC66-4387-0621-A4C11C402052}"/>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23527D2-57BC-EBDE-0E11-84A226B862F6}"/>
              </a:ext>
              <a:ext uri="{C183D7F6-B498-43B3-948B-1728B52AA6E4}">
                <adec:decorative xmlns:adec="http://schemas.microsoft.com/office/drawing/2017/decorative" val="1"/>
              </a:ext>
            </a:extLst>
          </p:cNvPr>
          <p:cNvSpPr txBox="1"/>
          <p:nvPr/>
        </p:nvSpPr>
        <p:spPr>
          <a:xfrm>
            <a:off x="5541185" y="2058731"/>
            <a:ext cx="5570070" cy="461665"/>
          </a:xfrm>
          <a:prstGeom prst="rect">
            <a:avLst/>
          </a:prstGeom>
          <a:noFill/>
        </p:spPr>
        <p:txBody>
          <a:bodyPr wrap="squar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Indicator area is … erm</a:t>
            </a:r>
          </a:p>
        </p:txBody>
      </p:sp>
      <p:sp>
        <p:nvSpPr>
          <p:cNvPr id="6" name="TextBox 5">
            <a:extLst>
              <a:ext uri="{FF2B5EF4-FFF2-40B4-BE49-F238E27FC236}">
                <a16:creationId xmlns:a16="http://schemas.microsoft.com/office/drawing/2014/main" id="{04C019BD-9A8E-979E-8B51-0D4465834D96}"/>
              </a:ext>
              <a:ext uri="{C183D7F6-B498-43B3-948B-1728B52AA6E4}">
                <adec:decorative xmlns:adec="http://schemas.microsoft.com/office/drawing/2017/decorative" val="1"/>
              </a:ext>
            </a:extLst>
          </p:cNvPr>
          <p:cNvSpPr txBox="1"/>
          <p:nvPr/>
        </p:nvSpPr>
        <p:spPr>
          <a:xfrm>
            <a:off x="5541185" y="1597066"/>
            <a:ext cx="5570070" cy="461665"/>
          </a:xfrm>
          <a:prstGeom prst="rect">
            <a:avLst/>
          </a:prstGeom>
          <a:noFill/>
        </p:spPr>
        <p:txBody>
          <a:bodyPr wrap="squar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Contrast ratio is too low</a:t>
            </a:r>
          </a:p>
        </p:txBody>
      </p:sp>
      <p:sp>
        <p:nvSpPr>
          <p:cNvPr id="2" name="Content Placeholder 2">
            <a:extLst>
              <a:ext uri="{FF2B5EF4-FFF2-40B4-BE49-F238E27FC236}">
                <a16:creationId xmlns:a16="http://schemas.microsoft.com/office/drawing/2014/main" id="{EF8268BC-37A9-9CB0-9255-295DAC0520D2}"/>
              </a:ext>
            </a:extLst>
          </p:cNvPr>
          <p:cNvSpPr txBox="1">
            <a:spLocks/>
          </p:cNvSpPr>
          <p:nvPr/>
        </p:nvSpPr>
        <p:spPr>
          <a:xfrm>
            <a:off x="507996" y="4195482"/>
            <a:ext cx="10285509" cy="2154518"/>
          </a:xfrm>
          <a:prstGeom prst="rect">
            <a:avLst/>
          </a:prstGeom>
          <a:solidFill>
            <a:schemeClr val="accent4">
              <a:lumMod val="20000"/>
              <a:lumOff val="80000"/>
            </a:schemeClr>
          </a:solidFill>
        </p:spPr>
        <p:txBody>
          <a:bodyPr lIns="360000" tIns="360000" rIns="360000" bIns="36000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200" dirty="0">
                <a:latin typeface="Open Sans" panose="020B0606030504020204" pitchFamily="34" charset="0"/>
                <a:ea typeface="Open Sans" panose="020B0606030504020204" pitchFamily="34" charset="0"/>
                <a:cs typeface="Open Sans" panose="020B0606030504020204" pitchFamily="34" charset="0"/>
              </a:rPr>
              <a:t>The smallest possible 2 CSS pixel thick indicator that is still a "perimeter" is a solid line that appears inside the component against the component's outer edge, for example by using a CSS </a:t>
            </a:r>
            <a:r>
              <a:rPr lang="en-US" sz="2200" dirty="0">
                <a:latin typeface="Chalkboard SE" panose="03050602040202020205" pitchFamily="66" charset="77"/>
                <a:ea typeface="Open Sans" panose="020B0606030504020204" pitchFamily="34" charset="0"/>
                <a:cs typeface="Open Sans" panose="020B0606030504020204" pitchFamily="34" charset="0"/>
              </a:rPr>
              <a:t>border</a:t>
            </a:r>
            <a:r>
              <a:rPr lang="en-US" sz="2200" dirty="0">
                <a:latin typeface="Open Sans" panose="020B0606030504020204" pitchFamily="34" charset="0"/>
                <a:ea typeface="Open Sans" panose="020B0606030504020204" pitchFamily="34" charset="0"/>
                <a:cs typeface="Open Sans" panose="020B0606030504020204" pitchFamily="34" charset="0"/>
              </a:rPr>
              <a:t> property.</a:t>
            </a:r>
          </a:p>
        </p:txBody>
      </p:sp>
      <p:sp>
        <p:nvSpPr>
          <p:cNvPr id="3" name="Title 2">
            <a:extLst>
              <a:ext uri="{FF2B5EF4-FFF2-40B4-BE49-F238E27FC236}">
                <a16:creationId xmlns:a16="http://schemas.microsoft.com/office/drawing/2014/main" id="{BBEC359A-0287-2666-A22F-2F0115DE8B8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The reason why border styles don’t fail 2.5.8, when they technically should</a:t>
            </a:r>
          </a:p>
        </p:txBody>
      </p:sp>
    </p:spTree>
    <p:extLst>
      <p:ext uri="{BB962C8B-B14F-4D97-AF65-F5344CB8AC3E}">
        <p14:creationId xmlns:p14="http://schemas.microsoft.com/office/powerpoint/2010/main" val="361848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8" y="2254827"/>
            <a:ext cx="10454642" cy="3922136"/>
          </a:xfrm>
        </p:spPr>
        <p:txBody>
          <a:bodyPr>
            <a:normAutofit/>
          </a:bodyPr>
          <a:lstStyle/>
          <a:p>
            <a:pPr marL="457200" indent="-457200">
              <a:buFont typeface="+mj-lt"/>
              <a:buAutoNum type="arabicPeriod"/>
            </a:pPr>
            <a:r>
              <a:rPr lang="en-US" dirty="0"/>
              <a:t>Identify the presence of a repeated help mechanism.</a:t>
            </a:r>
          </a:p>
          <a:p>
            <a:pPr marL="457200" indent="-457200">
              <a:buFont typeface="+mj-lt"/>
              <a:buAutoNum type="arabicPeriod"/>
            </a:pPr>
            <a:r>
              <a:rPr lang="en-US" dirty="0"/>
              <a:t>Verify that it appears in the </a:t>
            </a:r>
            <a:r>
              <a:rPr lang="en-US" b="1" dirty="0"/>
              <a:t>same relative order</a:t>
            </a:r>
            <a:r>
              <a:rPr lang="en-US" dirty="0"/>
              <a:t> on each page.</a:t>
            </a:r>
          </a:p>
          <a:p>
            <a:pPr marL="457200" indent="-457200">
              <a:buFont typeface="+mj-lt"/>
              <a:buAutoNum type="arabicPeriod"/>
            </a:pPr>
            <a:r>
              <a:rPr lang="en-US" dirty="0"/>
              <a:t>Repeat for each responsive breakpoint.</a:t>
            </a:r>
            <a:br>
              <a:rPr lang="en-US" dirty="0"/>
            </a:br>
            <a:endParaRPr lang="en-US" dirty="0"/>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Manual testing for 3.2.6</a:t>
            </a:r>
          </a:p>
        </p:txBody>
      </p:sp>
    </p:spTree>
    <p:extLst>
      <p:ext uri="{BB962C8B-B14F-4D97-AF65-F5344CB8AC3E}">
        <p14:creationId xmlns:p14="http://schemas.microsoft.com/office/powerpoint/2010/main" val="12446897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a:xfrm>
            <a:off x="1066798" y="2254827"/>
            <a:ext cx="8890002" cy="3922136"/>
          </a:xfrm>
        </p:spPr>
        <p:txBody>
          <a:bodyPr/>
          <a:lstStyle/>
          <a:p>
            <a:pPr marL="0" indent="0">
              <a:buNone/>
            </a:pPr>
            <a:r>
              <a:rPr lang="en-US" dirty="0"/>
              <a:t>Requires the ability to:</a:t>
            </a:r>
          </a:p>
          <a:p>
            <a:pPr>
              <a:spcAft>
                <a:spcPts val="0"/>
              </a:spcAft>
            </a:pPr>
            <a:r>
              <a:rPr lang="en-US" dirty="0"/>
              <a:t>Visually identify content.</a:t>
            </a:r>
          </a:p>
          <a:p>
            <a:pPr>
              <a:spcAft>
                <a:spcPts val="0"/>
              </a:spcAft>
            </a:pPr>
            <a:r>
              <a:rPr lang="en-US" dirty="0"/>
              <a:t>Do perimeter and area calculations.</a:t>
            </a:r>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dirty="0"/>
              <a:t>Testing barriers for 2.4.13</a:t>
            </a:r>
          </a:p>
        </p:txBody>
      </p:sp>
    </p:spTree>
    <p:extLst>
      <p:ext uri="{BB962C8B-B14F-4D97-AF65-F5344CB8AC3E}">
        <p14:creationId xmlns:p14="http://schemas.microsoft.com/office/powerpoint/2010/main" val="15460959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CF01DC-1E35-65A0-23C5-D2A3499FCD77}"/>
              </a:ext>
            </a:extLst>
          </p:cNvPr>
          <p:cNvSpPr>
            <a:spLocks noGrp="1"/>
          </p:cNvSpPr>
          <p:nvPr>
            <p:ph idx="1"/>
          </p:nvPr>
        </p:nvSpPr>
        <p:spPr/>
        <p:txBody>
          <a:bodyPr/>
          <a:lstStyle/>
          <a:p>
            <a:pPr marL="0" indent="0">
              <a:lnSpc>
                <a:spcPct val="150000"/>
              </a:lnSpc>
              <a:buNone/>
            </a:pPr>
            <a:r>
              <a:rPr lang="en-US" b="1" dirty="0">
                <a:solidFill>
                  <a:schemeClr val="accent2"/>
                </a:solidFill>
              </a:rPr>
              <a:t>CANNOT BE TESTED BY AUTOMATION.</a:t>
            </a:r>
          </a:p>
          <a:p>
            <a:r>
              <a:rPr lang="en-US" dirty="0"/>
              <a:t>Focus indicator may not be identifiable.</a:t>
            </a:r>
          </a:p>
          <a:p>
            <a:pPr marL="0" indent="0">
              <a:buNone/>
            </a:pPr>
            <a:endParaRPr lang="en-US" dirty="0"/>
          </a:p>
        </p:txBody>
      </p:sp>
      <p:sp>
        <p:nvSpPr>
          <p:cNvPr id="3" name="Title 2">
            <a:extLst>
              <a:ext uri="{FF2B5EF4-FFF2-40B4-BE49-F238E27FC236}">
                <a16:creationId xmlns:a16="http://schemas.microsoft.com/office/drawing/2014/main" id="{4AE823BB-6EAC-6F6C-BEF3-7B114470A571}"/>
              </a:ext>
            </a:extLst>
          </p:cNvPr>
          <p:cNvSpPr>
            <a:spLocks noGrp="1"/>
          </p:cNvSpPr>
          <p:nvPr>
            <p:ph type="title"/>
          </p:nvPr>
        </p:nvSpPr>
        <p:spPr/>
        <p:txBody>
          <a:bodyPr/>
          <a:lstStyle/>
          <a:p>
            <a:r>
              <a:rPr lang="en-US"/>
              <a:t>Automated testing for 2.4.13</a:t>
            </a:r>
          </a:p>
        </p:txBody>
      </p:sp>
      <p:pic>
        <p:nvPicPr>
          <p:cNvPr id="4" name="Graphic 3">
            <a:extLst>
              <a:ext uri="{FF2B5EF4-FFF2-40B4-BE49-F238E27FC236}">
                <a16:creationId xmlns:a16="http://schemas.microsoft.com/office/drawing/2014/main" id="{F4721235-EEB2-8D93-1A62-25966AF4AE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8896" y="2126811"/>
            <a:ext cx="914400" cy="914400"/>
          </a:xfrm>
          <a:prstGeom prst="rect">
            <a:avLst/>
          </a:prstGeom>
        </p:spPr>
      </p:pic>
    </p:spTree>
    <p:extLst>
      <p:ext uri="{BB962C8B-B14F-4D97-AF65-F5344CB8AC3E}">
        <p14:creationId xmlns:p14="http://schemas.microsoft.com/office/powerpoint/2010/main" val="12857040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9">
            <a:extLst>
              <a:ext uri="{FF2B5EF4-FFF2-40B4-BE49-F238E27FC236}">
                <a16:creationId xmlns:a16="http://schemas.microsoft.com/office/drawing/2014/main" id="{DED29EE7-C5F4-4CEA-D610-5221DFEB13DA}"/>
              </a:ext>
            </a:extLst>
          </p:cNvPr>
          <p:cNvSpPr txBox="1">
            <a:spLocks/>
          </p:cNvSpPr>
          <p:nvPr/>
        </p:nvSpPr>
        <p:spPr>
          <a:xfrm>
            <a:off x="1111584" y="5467695"/>
            <a:ext cx="10324354" cy="674133"/>
          </a:xfrm>
          <a:prstGeom prst="rect">
            <a:avLst/>
          </a:prstGeom>
        </p:spPr>
        <p:txBody>
          <a:bodyPr vert="horz" lIns="91440" tIns="45720" rIns="91440" bIns="45720" rtlCol="0">
            <a:normAutofit/>
          </a:bodyPr>
          <a:lstStyle>
            <a:lvl1pPr marL="365760" indent="-365760" algn="l" defTabSz="914400" rtl="0" eaLnBrk="1" latinLnBrk="0" hangingPunct="1">
              <a:lnSpc>
                <a:spcPct val="100000"/>
              </a:lnSpc>
              <a:spcBef>
                <a:spcPts val="1200"/>
              </a:spcBef>
              <a:spcAft>
                <a:spcPts val="1200"/>
              </a:spcAft>
              <a:buClr>
                <a:schemeClr val="bg1"/>
              </a:buClr>
              <a:buFont typeface="Wingdings" panose="05000000000000000000" pitchFamily="2" charset="2"/>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2</a:t>
            </a:r>
            <a:r>
              <a:rPr lang="en-US" sz="2400" dirty="0"/>
              <a:t> can be partly or wholly tested by automation</a:t>
            </a:r>
          </a:p>
        </p:txBody>
      </p:sp>
      <p:sp>
        <p:nvSpPr>
          <p:cNvPr id="4" name="Content Placeholder 9">
            <a:extLst>
              <a:ext uri="{FF2B5EF4-FFF2-40B4-BE49-F238E27FC236}">
                <a16:creationId xmlns:a16="http://schemas.microsoft.com/office/drawing/2014/main" id="{97971B67-2F7C-4C66-7230-8A1B6553FE01}"/>
              </a:ext>
            </a:extLst>
          </p:cNvPr>
          <p:cNvSpPr txBox="1">
            <a:spLocks/>
          </p:cNvSpPr>
          <p:nvPr/>
        </p:nvSpPr>
        <p:spPr>
          <a:xfrm>
            <a:off x="1111584" y="4793562"/>
            <a:ext cx="10324354" cy="674133"/>
          </a:xfrm>
          <a:prstGeom prst="rect">
            <a:avLst/>
          </a:prstGeom>
        </p:spPr>
        <p:txBody>
          <a:bodyPr vert="horz" lIns="91440" tIns="45720" rIns="91440" bIns="45720" rtlCol="0">
            <a:normAutofit/>
          </a:bodyPr>
          <a:lstStyle>
            <a:lvl1pPr marL="365760" indent="-365760" algn="l" defTabSz="914400" rtl="0" eaLnBrk="1" latinLnBrk="0" hangingPunct="1">
              <a:lnSpc>
                <a:spcPct val="100000"/>
              </a:lnSpc>
              <a:spcBef>
                <a:spcPts val="1200"/>
              </a:spcBef>
              <a:spcAft>
                <a:spcPts val="1200"/>
              </a:spcAft>
              <a:buClr>
                <a:schemeClr val="bg1"/>
              </a:buClr>
              <a:buFont typeface="Wingdings" panose="05000000000000000000" pitchFamily="2" charset="2"/>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7</a:t>
            </a:r>
            <a:r>
              <a:rPr lang="en-US" sz="2400" dirty="0"/>
              <a:t> have some barriers to manual testing</a:t>
            </a:r>
          </a:p>
        </p:txBody>
      </p:sp>
      <p:sp>
        <p:nvSpPr>
          <p:cNvPr id="5" name="Content Placeholder 9">
            <a:extLst>
              <a:ext uri="{FF2B5EF4-FFF2-40B4-BE49-F238E27FC236}">
                <a16:creationId xmlns:a16="http://schemas.microsoft.com/office/drawing/2014/main" id="{29602EE0-CD98-1F0B-A503-46A2A4AE9EA1}"/>
              </a:ext>
            </a:extLst>
          </p:cNvPr>
          <p:cNvSpPr txBox="1">
            <a:spLocks/>
          </p:cNvSpPr>
          <p:nvPr/>
        </p:nvSpPr>
        <p:spPr>
          <a:xfrm>
            <a:off x="1507067" y="3113728"/>
            <a:ext cx="9928870" cy="1602621"/>
          </a:xfrm>
          <a:prstGeom prst="rect">
            <a:avLst/>
          </a:prstGeom>
        </p:spPr>
        <p:txBody>
          <a:bodyPr vert="horz" lIns="91440" tIns="45720" rIns="91440" bIns="45720" rtlCol="0">
            <a:normAutofit/>
          </a:bodyPr>
          <a:lstStyle>
            <a:lvl1pPr marL="365760" indent="-365760" algn="l" defTabSz="914400" rtl="0" eaLnBrk="1" latinLnBrk="0" hangingPunct="1">
              <a:lnSpc>
                <a:spcPct val="100000"/>
              </a:lnSpc>
              <a:spcBef>
                <a:spcPts val="1200"/>
              </a:spcBef>
              <a:spcAft>
                <a:spcPts val="1200"/>
              </a:spcAft>
              <a:buClr>
                <a:schemeClr val="bg1"/>
              </a:buClr>
              <a:buFont typeface="Wingdings" panose="05000000000000000000" pitchFamily="2" charset="2"/>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b="1" dirty="0"/>
              <a:t>6</a:t>
            </a:r>
            <a:r>
              <a:rPr lang="en-US" sz="2400" dirty="0"/>
              <a:t> are A or AA</a:t>
            </a:r>
          </a:p>
          <a:p>
            <a:pPr>
              <a:spcAft>
                <a:spcPts val="0"/>
              </a:spcAft>
            </a:pPr>
            <a:r>
              <a:rPr lang="en-US" sz="2400" b="1" dirty="0"/>
              <a:t>2</a:t>
            </a:r>
            <a:r>
              <a:rPr lang="en-US" sz="2400" dirty="0"/>
              <a:t> enhancements to AAA</a:t>
            </a:r>
          </a:p>
          <a:p>
            <a:pPr>
              <a:spcAft>
                <a:spcPts val="0"/>
              </a:spcAft>
            </a:pPr>
            <a:r>
              <a:rPr lang="en-US" sz="2400" b="1" dirty="0"/>
              <a:t>1</a:t>
            </a:r>
            <a:r>
              <a:rPr lang="en-US" sz="2400" dirty="0"/>
              <a:t> unique AAA</a:t>
            </a:r>
          </a:p>
        </p:txBody>
      </p:sp>
      <p:sp>
        <p:nvSpPr>
          <p:cNvPr id="11" name="Content Placeholder 9">
            <a:extLst>
              <a:ext uri="{FF2B5EF4-FFF2-40B4-BE49-F238E27FC236}">
                <a16:creationId xmlns:a16="http://schemas.microsoft.com/office/drawing/2014/main" id="{C29CAE8D-65B5-4D04-D67E-A3C6867501A7}"/>
              </a:ext>
            </a:extLst>
          </p:cNvPr>
          <p:cNvSpPr txBox="1">
            <a:spLocks/>
          </p:cNvSpPr>
          <p:nvPr/>
        </p:nvSpPr>
        <p:spPr>
          <a:xfrm>
            <a:off x="1111584" y="2523101"/>
            <a:ext cx="10324354" cy="674133"/>
          </a:xfrm>
          <a:prstGeom prst="rect">
            <a:avLst/>
          </a:prstGeom>
        </p:spPr>
        <p:txBody>
          <a:bodyPr vert="horz" lIns="91440" tIns="45720" rIns="91440" bIns="45720" rtlCol="0">
            <a:normAutofit/>
          </a:bodyPr>
          <a:lstStyle>
            <a:lvl1pPr marL="365760" indent="-365760" algn="l" defTabSz="914400" rtl="0" eaLnBrk="1" latinLnBrk="0" hangingPunct="1">
              <a:lnSpc>
                <a:spcPct val="100000"/>
              </a:lnSpc>
              <a:spcBef>
                <a:spcPts val="1200"/>
              </a:spcBef>
              <a:spcAft>
                <a:spcPts val="1200"/>
              </a:spcAft>
              <a:buClr>
                <a:schemeClr val="bg1"/>
              </a:buClr>
              <a:buFont typeface="Wingdings" panose="05000000000000000000" pitchFamily="2" charset="2"/>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9</a:t>
            </a:r>
            <a:r>
              <a:rPr lang="en-US" sz="2400" dirty="0"/>
              <a:t> new Success Criteria</a:t>
            </a:r>
          </a:p>
        </p:txBody>
      </p:sp>
      <p:sp>
        <p:nvSpPr>
          <p:cNvPr id="2" name="Title 1">
            <a:extLst>
              <a:ext uri="{FF2B5EF4-FFF2-40B4-BE49-F238E27FC236}">
                <a16:creationId xmlns:a16="http://schemas.microsoft.com/office/drawing/2014/main" id="{63FA0652-C0FC-2372-FB27-53BD4384C391}"/>
              </a:ext>
            </a:extLst>
          </p:cNvPr>
          <p:cNvSpPr>
            <a:spLocks noGrp="1"/>
          </p:cNvSpPr>
          <p:nvPr>
            <p:ph type="title"/>
          </p:nvPr>
        </p:nvSpPr>
        <p:spPr/>
        <p:txBody>
          <a:bodyPr/>
          <a:lstStyle/>
          <a:p>
            <a:r>
              <a:rPr lang="en-US" dirty="0"/>
              <a:t>Testing takeaways for WCAG 2.2</a:t>
            </a:r>
          </a:p>
        </p:txBody>
      </p:sp>
    </p:spTree>
    <p:extLst>
      <p:ext uri="{BB962C8B-B14F-4D97-AF65-F5344CB8AC3E}">
        <p14:creationId xmlns:p14="http://schemas.microsoft.com/office/powerpoint/2010/main" val="21138056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CAC2E1-B6FE-5507-F6D5-9C5C4C8F7B78}"/>
              </a:ext>
            </a:extLst>
          </p:cNvPr>
          <p:cNvSpPr>
            <a:spLocks noGrp="1"/>
          </p:cNvSpPr>
          <p:nvPr>
            <p:ph type="title" idx="4294967295"/>
          </p:nvPr>
        </p:nvSpPr>
        <p:spPr>
          <a:xfrm>
            <a:off x="1111250" y="2565400"/>
            <a:ext cx="10325100" cy="3611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200"/>
              </a:spcBef>
              <a:spcAft>
                <a:spcPts val="1200"/>
              </a:spcAft>
              <a:buClr>
                <a:schemeClr val="bg1"/>
              </a:buClr>
              <a:buSzTx/>
              <a:buFont typeface="Wingdings" panose="05000000000000000000" pitchFamily="2" charset="2"/>
              <a:buNone/>
              <a:tabLst/>
              <a:defRPr/>
            </a:pPr>
            <a:r>
              <a:rPr kumimoji="0" lang="en-US" sz="4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Some kind of final slide</a:t>
            </a:r>
            <a:endParaRPr kumimoji="0" lang="en-US" sz="3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6075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the serialized view of a web page. The screen has a separator down the middle, with a view of the source code on the left, and a view of unstyled content on the right. The view on the right comprises a logo, a search input, and two lists of links. The first list contains a &quot;Contact&quot; link, and there's a green outline surrounding the search box and the first list of links.">
            <a:extLst>
              <a:ext uri="{FF2B5EF4-FFF2-40B4-BE49-F238E27FC236}">
                <a16:creationId xmlns:a16="http://schemas.microsoft.com/office/drawing/2014/main" id="{4235C2D0-3477-3BD8-764F-83F6BE7DE9EF}"/>
              </a:ext>
            </a:extLst>
          </p:cNvPr>
          <p:cNvPicPr>
            <a:picLocks noChangeAspect="1"/>
          </p:cNvPicPr>
          <p:nvPr/>
        </p:nvPicPr>
        <p:blipFill rotWithShape="1">
          <a:blip r:embed="rId3">
            <a:extLst>
              <a:ext uri="{28A0092B-C50C-407E-A947-70E740481C1C}">
                <a14:useLocalDpi xmlns:a14="http://schemas.microsoft.com/office/drawing/2010/main" val="0"/>
              </a:ext>
            </a:extLst>
          </a:blip>
          <a:srcRect b="7425"/>
          <a:stretch/>
        </p:blipFill>
        <p:spPr>
          <a:xfrm>
            <a:off x="20" y="1282"/>
            <a:ext cx="12191980" cy="6856718"/>
          </a:xfrm>
          <a:prstGeom prst="rect">
            <a:avLst/>
          </a:prstGeom>
        </p:spPr>
      </p:pic>
      <p:sp>
        <p:nvSpPr>
          <p:cNvPr id="2" name="Title 1">
            <a:extLst>
              <a:ext uri="{FF2B5EF4-FFF2-40B4-BE49-F238E27FC236}">
                <a16:creationId xmlns:a16="http://schemas.microsoft.com/office/drawing/2014/main" id="{69D98904-794C-07CB-B223-645C0EF28E6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Illustration of a page setup for testing 3.2.6</a:t>
            </a:r>
          </a:p>
        </p:txBody>
      </p:sp>
    </p:spTree>
    <p:extLst>
      <p:ext uri="{BB962C8B-B14F-4D97-AF65-F5344CB8AC3E}">
        <p14:creationId xmlns:p14="http://schemas.microsoft.com/office/powerpoint/2010/main" val="3240617391"/>
      </p:ext>
    </p:extLst>
  </p:cSld>
  <p:clrMapOvr>
    <a:masterClrMapping/>
  </p:clrMapOvr>
</p:sld>
</file>

<file path=ppt/theme/theme1.xml><?xml version="1.0" encoding="utf-8"?>
<a:theme xmlns:a="http://schemas.openxmlformats.org/drawingml/2006/main" name="Office Theme">
  <a:themeElements>
    <a:clrScheme name="TPG Colors">
      <a:dk1>
        <a:srgbClr val="1C75BC"/>
      </a:dk1>
      <a:lt1>
        <a:srgbClr val="FFFFFF"/>
      </a:lt1>
      <a:dk2>
        <a:srgbClr val="666666"/>
      </a:dk2>
      <a:lt2>
        <a:srgbClr val="FCB316"/>
      </a:lt2>
      <a:accent1>
        <a:srgbClr val="DFDFDF"/>
      </a:accent1>
      <a:accent2>
        <a:srgbClr val="DA1640"/>
      </a:accent2>
      <a:accent3>
        <a:srgbClr val="20B74A"/>
      </a:accent3>
      <a:accent4>
        <a:srgbClr val="46BFCE"/>
      </a:accent4>
      <a:accent5>
        <a:srgbClr val="8F2653"/>
      </a:accent5>
      <a:accent6>
        <a:srgbClr val="148790"/>
      </a:accent6>
      <a:hlink>
        <a:srgbClr val="1C75BC"/>
      </a:hlink>
      <a:folHlink>
        <a:srgbClr val="6239B4"/>
      </a:folHlink>
    </a:clrScheme>
    <a:fontScheme name="TPG Font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mtClean="0">
            <a:solidFill>
              <a:schemeClr val="bg1"/>
            </a:solidFill>
          </a:defRPr>
        </a:defPPr>
      </a:lstStyle>
    </a:txDef>
  </a:objectDefaults>
  <a:extraClrSchemeLst/>
  <a:extLst>
    <a:ext uri="{05A4C25C-085E-4340-85A3-A5531E510DB2}">
      <thm15:themeFamily xmlns:thm15="http://schemas.microsoft.com/office/thememl/2012/main" name="Real New template TPGi (002)  -  Read-Only" id="{3A9E05F6-C963-4FDF-A049-A7878B522062}" vid="{E839ECBB-1FC0-4F1E-B943-1FB4B6E53C3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44711</TotalTime>
  <Words>2008</Words>
  <Application>Microsoft Office PowerPoint</Application>
  <PresentationFormat>Widescreen</PresentationFormat>
  <Paragraphs>314</Paragraphs>
  <Slides>83</Slides>
  <Notes>83</Notes>
  <HiddenSlides>0</HiddenSlides>
  <MMClips>0</MMClips>
  <ScaleCrop>false</ScaleCrop>
  <HeadingPairs>
    <vt:vector size="4" baseType="variant">
      <vt:variant>
        <vt:lpstr>Theme</vt:lpstr>
      </vt:variant>
      <vt:variant>
        <vt:i4>2</vt:i4>
      </vt:variant>
      <vt:variant>
        <vt:lpstr>Slide Titles</vt:lpstr>
      </vt:variant>
      <vt:variant>
        <vt:i4>83</vt:i4>
      </vt:variant>
    </vt:vector>
  </HeadingPairs>
  <TitlesOfParts>
    <vt:vector size="85" baseType="lpstr">
      <vt:lpstr>Office Theme</vt:lpstr>
      <vt:lpstr>Custom Design</vt:lpstr>
      <vt:lpstr>Accessibility Testing  with WCAG 2.2</vt:lpstr>
      <vt:lpstr>Level A Checkpoints in WCAG 2.2</vt:lpstr>
      <vt:lpstr>Level AA Checkpoints in WCAG 2.2</vt:lpstr>
      <vt:lpstr>Level AAA Checkpoints in WCAG 2.2</vt:lpstr>
      <vt:lpstr>3.2.6 Consistent Help  (Level A)</vt:lpstr>
      <vt:lpstr>Normative requirements for 3.2.6</vt:lpstr>
      <vt:lpstr>Examples of content relevant to 3.2.6</vt:lpstr>
      <vt:lpstr>Manual testing for 3.2.6</vt:lpstr>
      <vt:lpstr>Illustration of a page setup for testing 3.2.6</vt:lpstr>
      <vt:lpstr>Testing barriers for 3.2.6</vt:lpstr>
      <vt:lpstr>Automated testing for 3.2.6</vt:lpstr>
      <vt:lpstr>3.3.7 Redundant Entry  (Level A)</vt:lpstr>
      <vt:lpstr>Normative requirements for 3.3.7</vt:lpstr>
      <vt:lpstr>Examples of content relevant to 3.3.7</vt:lpstr>
      <vt:lpstr>More examples of content relevant to 3.3.7</vt:lpstr>
      <vt:lpstr>Manual testing for 3.3.7</vt:lpstr>
      <vt:lpstr>Examples of content that passes 3.3.7</vt:lpstr>
      <vt:lpstr>More examples of content that passes 3.3.7</vt:lpstr>
      <vt:lpstr>Examples of content that fails 3.3.7</vt:lpstr>
      <vt:lpstr>Testing barriers for 3.3.7</vt:lpstr>
      <vt:lpstr>Automated testing for 3.3.7</vt:lpstr>
      <vt:lpstr>2.4.11 Focus Not Obscured (Minimum)  (Level AA)</vt:lpstr>
      <vt:lpstr>Normative requirements for 2.4.11</vt:lpstr>
      <vt:lpstr>Manual testing for 2.4.11</vt:lpstr>
      <vt:lpstr>Testing barriers for 2.4.11</vt:lpstr>
      <vt:lpstr>Automated testing for 2.4.11</vt:lpstr>
      <vt:lpstr>2.4.12 Focus Not Obscured (Enhanced)  (Level AAA)</vt:lpstr>
      <vt:lpstr>Normative requirements for 2.4.12</vt:lpstr>
      <vt:lpstr>Manual testing for 2.4.12</vt:lpstr>
      <vt:lpstr>2.5.7 Dragging Movements  (Level AA)</vt:lpstr>
      <vt:lpstr>Normative requirements for 2.5.7</vt:lpstr>
      <vt:lpstr>Manual testing for 2.5.7</vt:lpstr>
      <vt:lpstr>Testing barriers for 2.5.7</vt:lpstr>
      <vt:lpstr>Automated testing for 2.5.7</vt:lpstr>
      <vt:lpstr>2.5.8 Target Size (Minimum)  (Level AA)</vt:lpstr>
      <vt:lpstr>Normative requirements for 2.5.8 (abridged)</vt:lpstr>
      <vt:lpstr>Definition of “target” for 2.5.8</vt:lpstr>
      <vt:lpstr>How aspect ratio makes a different to target size</vt:lpstr>
      <vt:lpstr>How rounded corners make a different to target size</vt:lpstr>
      <vt:lpstr>How an element’s size should be increased to account for rounded corners</vt:lpstr>
      <vt:lpstr>How the visible target can be smaller than the pointer target size</vt:lpstr>
      <vt:lpstr>Manual testing for 2.5.8</vt:lpstr>
      <vt:lpstr>Examples of content relevant to 2.5.8</vt:lpstr>
      <vt:lpstr>Highlighted examples of content relevant to 2.5.8</vt:lpstr>
      <vt:lpstr>Highlighted examples of content that passes or fails 2.5.8</vt:lpstr>
      <vt:lpstr>More highlighted examples of content that passes or fails 2.5.8</vt:lpstr>
      <vt:lpstr>Highlighted examples of content that fails 2.5.8</vt:lpstr>
      <vt:lpstr>Testing barriers for 2.5.8</vt:lpstr>
      <vt:lpstr>Automated testing for 2.5.8</vt:lpstr>
      <vt:lpstr>3.3.8 Accessible Authentication (Minimum)  (Level AA)</vt:lpstr>
      <vt:lpstr>Normative requirements for 3.3.8 (abridged)</vt:lpstr>
      <vt:lpstr>Examples of content that passes 3.3.8</vt:lpstr>
      <vt:lpstr>Examples of content that fails 3.3.8</vt:lpstr>
      <vt:lpstr>Manual testing for 3.3.8</vt:lpstr>
      <vt:lpstr>Comparing passing and failing content for 3.3.8</vt:lpstr>
      <vt:lpstr>A comically unusual test that passes 3.3.8</vt:lpstr>
      <vt:lpstr>The solution to that comically unusual test</vt:lpstr>
      <vt:lpstr>Testing barriers for 3.3.8</vt:lpstr>
      <vt:lpstr>Automated testing for 3.3.8</vt:lpstr>
      <vt:lpstr>3.3.9 Accessible Authentication (Enhanced)  (Level AAA)</vt:lpstr>
      <vt:lpstr>Normative requirements for 3.3.9 (abridged)</vt:lpstr>
      <vt:lpstr>Manual testing for 3.3.9</vt:lpstr>
      <vt:lpstr>Examples of content that fails 3.3.9 but passed 3.3.8</vt:lpstr>
      <vt:lpstr>2.4.13 Focus Appearance  (Level AAA)</vt:lpstr>
      <vt:lpstr>Normative requirements for 2.4.13 (abridged)</vt:lpstr>
      <vt:lpstr>Definition of “perimeter” for 2.4.13</vt:lpstr>
      <vt:lpstr>Calculating the perimeter of a rectangle</vt:lpstr>
      <vt:lpstr>Illustrating shared pixels</vt:lpstr>
      <vt:lpstr>Shared pixels are excluded from perimeter calculations</vt:lpstr>
      <vt:lpstr>Calculating a two-pixel perimeter for non-rectangular shapes</vt:lpstr>
      <vt:lpstr>The difference between a boundary perimeter and the minimum bounding box</vt:lpstr>
      <vt:lpstr>Manual testing for 2.4.13</vt:lpstr>
      <vt:lpstr>Comparing solid outline styles that pass or fail 2.5.8</vt:lpstr>
      <vt:lpstr>Comparing inset outline styles that pass or fail 2.5.8</vt:lpstr>
      <vt:lpstr>Comparing dotted outline styles that pass or fail 2.5.8</vt:lpstr>
      <vt:lpstr>Comparing box-shadow styles that pass or fail 2.5.8</vt:lpstr>
      <vt:lpstr>Comparing background styles that pass or fail 2.5.8</vt:lpstr>
      <vt:lpstr>Comparing border styles that pass or fail 2.5.8</vt:lpstr>
      <vt:lpstr>The reason why border styles don’t fail 2.5.8, when they technically should</vt:lpstr>
      <vt:lpstr>Testing barriers for 2.4.13</vt:lpstr>
      <vt:lpstr>Automated testing for 2.4.13</vt:lpstr>
      <vt:lpstr>Testing takeaways for WCAG 2.2</vt:lpstr>
      <vt:lpstr>Some kind of final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Marketer’s Guide to Accessibility</dc:title>
  <dc:creator>Mike Mooney</dc:creator>
  <cp:lastModifiedBy>James Edwards</cp:lastModifiedBy>
  <cp:revision>270</cp:revision>
  <dcterms:created xsi:type="dcterms:W3CDTF">2021-01-11T20:23:06Z</dcterms:created>
  <dcterms:modified xsi:type="dcterms:W3CDTF">2023-09-05T13:01:07Z</dcterms:modified>
</cp:coreProperties>
</file>